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0" r:id="rId1"/>
    <p:sldMasterId id="2147483671" r:id="rId2"/>
    <p:sldMasterId id="2147483683" r:id="rId3"/>
  </p:sldMasterIdLst>
  <p:notesMasterIdLst>
    <p:notesMasterId r:id="rId18"/>
  </p:notesMasterIdLst>
  <p:sldIdLst>
    <p:sldId id="932" r:id="rId4"/>
    <p:sldId id="933" r:id="rId5"/>
    <p:sldId id="950" r:id="rId6"/>
    <p:sldId id="952" r:id="rId7"/>
    <p:sldId id="962" r:id="rId8"/>
    <p:sldId id="960" r:id="rId9"/>
    <p:sldId id="955" r:id="rId10"/>
    <p:sldId id="897" r:id="rId11"/>
    <p:sldId id="895" r:id="rId12"/>
    <p:sldId id="896" r:id="rId13"/>
    <p:sldId id="943" r:id="rId14"/>
    <p:sldId id="961" r:id="rId15"/>
    <p:sldId id="931" r:id="rId16"/>
    <p:sldId id="929" r:id="rId17"/>
  </p:sldIdLst>
  <p:sldSz cx="9144000" cy="5143500" type="screen16x9"/>
  <p:notesSz cx="6858000" cy="9144000"/>
  <p:defaultTextStyle>
    <a:defPPr>
      <a:defRPr lang="en-US"/>
    </a:defPPr>
    <a:lvl1pPr marL="0" algn="l" defTabSz="914341" rtl="0" eaLnBrk="1" latinLnBrk="0" hangingPunct="1">
      <a:defRPr sz="1800" kern="1200">
        <a:solidFill>
          <a:schemeClr val="tx1"/>
        </a:solidFill>
        <a:latin typeface="+mn-lt"/>
        <a:ea typeface="+mn-ea"/>
        <a:cs typeface="+mn-cs"/>
      </a:defRPr>
    </a:lvl1pPr>
    <a:lvl2pPr marL="457171" algn="l" defTabSz="914341" rtl="0" eaLnBrk="1" latinLnBrk="0" hangingPunct="1">
      <a:defRPr sz="1800" kern="1200">
        <a:solidFill>
          <a:schemeClr val="tx1"/>
        </a:solidFill>
        <a:latin typeface="+mn-lt"/>
        <a:ea typeface="+mn-ea"/>
        <a:cs typeface="+mn-cs"/>
      </a:defRPr>
    </a:lvl2pPr>
    <a:lvl3pPr marL="914341" algn="l" defTabSz="914341" rtl="0" eaLnBrk="1" latinLnBrk="0" hangingPunct="1">
      <a:defRPr sz="1800" kern="1200">
        <a:solidFill>
          <a:schemeClr val="tx1"/>
        </a:solidFill>
        <a:latin typeface="+mn-lt"/>
        <a:ea typeface="+mn-ea"/>
        <a:cs typeface="+mn-cs"/>
      </a:defRPr>
    </a:lvl3pPr>
    <a:lvl4pPr marL="1371513" algn="l" defTabSz="914341" rtl="0" eaLnBrk="1" latinLnBrk="0" hangingPunct="1">
      <a:defRPr sz="1800" kern="1200">
        <a:solidFill>
          <a:schemeClr val="tx1"/>
        </a:solidFill>
        <a:latin typeface="+mn-lt"/>
        <a:ea typeface="+mn-ea"/>
        <a:cs typeface="+mn-cs"/>
      </a:defRPr>
    </a:lvl4pPr>
    <a:lvl5pPr marL="1828683" algn="l" defTabSz="914341" rtl="0" eaLnBrk="1" latinLnBrk="0" hangingPunct="1">
      <a:defRPr sz="1800" kern="1200">
        <a:solidFill>
          <a:schemeClr val="tx1"/>
        </a:solidFill>
        <a:latin typeface="+mn-lt"/>
        <a:ea typeface="+mn-ea"/>
        <a:cs typeface="+mn-cs"/>
      </a:defRPr>
    </a:lvl5pPr>
    <a:lvl6pPr marL="2285854" algn="l" defTabSz="914341" rtl="0" eaLnBrk="1" latinLnBrk="0" hangingPunct="1">
      <a:defRPr sz="1800" kern="1200">
        <a:solidFill>
          <a:schemeClr val="tx1"/>
        </a:solidFill>
        <a:latin typeface="+mn-lt"/>
        <a:ea typeface="+mn-ea"/>
        <a:cs typeface="+mn-cs"/>
      </a:defRPr>
    </a:lvl6pPr>
    <a:lvl7pPr marL="2743024" algn="l" defTabSz="914341" rtl="0" eaLnBrk="1" latinLnBrk="0" hangingPunct="1">
      <a:defRPr sz="1800" kern="1200">
        <a:solidFill>
          <a:schemeClr val="tx1"/>
        </a:solidFill>
        <a:latin typeface="+mn-lt"/>
        <a:ea typeface="+mn-ea"/>
        <a:cs typeface="+mn-cs"/>
      </a:defRPr>
    </a:lvl7pPr>
    <a:lvl8pPr marL="3200195" algn="l" defTabSz="914341" rtl="0" eaLnBrk="1" latinLnBrk="0" hangingPunct="1">
      <a:defRPr sz="1800" kern="1200">
        <a:solidFill>
          <a:schemeClr val="tx1"/>
        </a:solidFill>
        <a:latin typeface="+mn-lt"/>
        <a:ea typeface="+mn-ea"/>
        <a:cs typeface="+mn-cs"/>
      </a:defRPr>
    </a:lvl8pPr>
    <a:lvl9pPr marL="3657366" algn="l" defTabSz="914341"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08">
          <p15:clr>
            <a:srgbClr val="A4A3A4"/>
          </p15:clr>
        </p15:guide>
        <p15:guide id="2" orient="horz" pos="327">
          <p15:clr>
            <a:srgbClr val="A4A3A4"/>
          </p15:clr>
        </p15:guide>
        <p15:guide id="3" orient="horz" pos="3134">
          <p15:clr>
            <a:srgbClr val="A4A3A4"/>
          </p15:clr>
        </p15:guide>
        <p15:guide id="4" orient="horz" pos="2916">
          <p15:clr>
            <a:srgbClr val="A4A3A4"/>
          </p15:clr>
        </p15:guide>
        <p15:guide id="5" orient="horz" pos="2988">
          <p15:clr>
            <a:srgbClr val="A4A3A4"/>
          </p15:clr>
        </p15:guide>
        <p15:guide id="6" orient="horz" pos="828">
          <p15:clr>
            <a:srgbClr val="A4A3A4"/>
          </p15:clr>
        </p15:guide>
        <p15:guide id="7" orient="horz" pos="756">
          <p15:clr>
            <a:srgbClr val="A4A3A4"/>
          </p15:clr>
        </p15:guide>
        <p15:guide id="8" orient="horz" pos="1836">
          <p15:clr>
            <a:srgbClr val="A4A3A4"/>
          </p15:clr>
        </p15:guide>
        <p15:guide id="9" orient="horz" pos="1908">
          <p15:clr>
            <a:srgbClr val="A4A3A4"/>
          </p15:clr>
        </p15:guide>
        <p15:guide id="10" orient="horz" pos="252">
          <p15:clr>
            <a:srgbClr val="A4A3A4"/>
          </p15:clr>
        </p15:guide>
        <p15:guide id="11" pos="2832">
          <p15:clr>
            <a:srgbClr val="A4A3A4"/>
          </p15:clr>
        </p15:guide>
        <p15:guide id="12" pos="336">
          <p15:clr>
            <a:srgbClr val="A4A3A4"/>
          </p15:clr>
        </p15:guide>
        <p15:guide id="13" pos="5424">
          <p15:clr>
            <a:srgbClr val="A4A3A4"/>
          </p15:clr>
        </p15:guide>
        <p15:guide id="14" pos="2928">
          <p15:clr>
            <a:srgbClr val="A4A3A4"/>
          </p15:clr>
        </p15:guide>
        <p15:guide id="15" pos="1968">
          <p15:clr>
            <a:srgbClr val="A4A3A4"/>
          </p15:clr>
        </p15:guide>
        <p15:guide id="16" pos="2071">
          <p15:clr>
            <a:srgbClr val="A4A3A4"/>
          </p15:clr>
        </p15:guide>
        <p15:guide id="17" pos="3792">
          <p15:clr>
            <a:srgbClr val="A4A3A4"/>
          </p15:clr>
        </p15:guide>
        <p15:guide id="18" pos="1104">
          <p15:clr>
            <a:srgbClr val="A4A3A4"/>
          </p15:clr>
        </p15:guide>
        <p15:guide id="19" pos="4656">
          <p15:clr>
            <a:srgbClr val="A4A3A4"/>
          </p15:clr>
        </p15:guide>
        <p15:guide id="20" pos="4560">
          <p15:clr>
            <a:srgbClr val="A4A3A4"/>
          </p15:clr>
        </p15:guide>
        <p15:guide id="21" pos="3696">
          <p15:clr>
            <a:srgbClr val="A4A3A4"/>
          </p15:clr>
        </p15:guide>
        <p15:guide id="22" pos="1200">
          <p15:clr>
            <a:srgbClr val="A4A3A4"/>
          </p15:clr>
        </p15:guide>
        <p15:guide id="23" orient="horz" pos="1654">
          <p15:clr>
            <a:srgbClr val="A4A3A4"/>
          </p15:clr>
        </p15:guide>
        <p15:guide id="24" orient="horz" pos="2066">
          <p15:clr>
            <a:srgbClr val="A4A3A4"/>
          </p15:clr>
        </p15:guide>
        <p15:guide id="25" pos="348">
          <p15:clr>
            <a:srgbClr val="A4A3A4"/>
          </p15:clr>
        </p15:guide>
        <p15:guide id="26" pos="2924">
          <p15:clr>
            <a:srgbClr val="A4A3A4"/>
          </p15:clr>
        </p15:guide>
        <p15:guide id="27" pos="368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A6A6A6"/>
    <a:srgbClr val="595959"/>
    <a:srgbClr val="FCEAEA"/>
    <a:srgbClr val="F6EEE8"/>
    <a:srgbClr val="D92229"/>
    <a:srgbClr val="FFB600"/>
    <a:srgbClr val="A32020"/>
    <a:srgbClr val="E37829"/>
    <a:srgbClr val="E030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49" autoAdjust="0"/>
    <p:restoredTop sz="97823" autoAdjust="0"/>
  </p:normalViewPr>
  <p:slideViewPr>
    <p:cSldViewPr snapToGrid="0">
      <p:cViewPr>
        <p:scale>
          <a:sx n="147" d="100"/>
          <a:sy n="147" d="100"/>
        </p:scale>
        <p:origin x="-400" y="-216"/>
      </p:cViewPr>
      <p:guideLst>
        <p:guide orient="horz" pos="108"/>
        <p:guide orient="horz" pos="327"/>
        <p:guide orient="horz" pos="3134"/>
        <p:guide orient="horz" pos="2916"/>
        <p:guide orient="horz" pos="2988"/>
        <p:guide orient="horz" pos="828"/>
        <p:guide orient="horz" pos="756"/>
        <p:guide orient="horz" pos="1836"/>
        <p:guide orient="horz" pos="1908"/>
        <p:guide orient="horz" pos="252"/>
        <p:guide orient="horz" pos="1654"/>
        <p:guide orient="horz" pos="2066"/>
        <p:guide pos="2832"/>
        <p:guide pos="336"/>
        <p:guide pos="5424"/>
        <p:guide pos="2928"/>
        <p:guide pos="1968"/>
        <p:guide pos="2071"/>
        <p:guide pos="3792"/>
        <p:guide pos="1104"/>
        <p:guide pos="4656"/>
        <p:guide pos="4560"/>
        <p:guide pos="3696"/>
        <p:guide pos="1200"/>
        <p:guide pos="348"/>
        <p:guide pos="2924"/>
        <p:guide pos="3684"/>
      </p:guideLst>
    </p:cSldViewPr>
  </p:slideViewPr>
  <p:outlineViewPr>
    <p:cViewPr>
      <p:scale>
        <a:sx n="33" d="100"/>
        <a:sy n="33" d="100"/>
      </p:scale>
      <p:origin x="0" y="2225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FB8DA3-BCA9-4B7D-B50D-14F47506B614}" type="datetimeFigureOut">
              <a:rPr lang="en-GB" smtClean="0"/>
              <a:pPr/>
              <a:t>10/20/15</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7B8F03-BC93-4120-96CA-A36DF640BE24}" type="slidenum">
              <a:rPr lang="en-GB" smtClean="0"/>
              <a:pPr/>
              <a:t>‹#›</a:t>
            </a:fld>
            <a:endParaRPr lang="en-GB"/>
          </a:p>
        </p:txBody>
      </p:sp>
    </p:spTree>
    <p:extLst>
      <p:ext uri="{BB962C8B-B14F-4D97-AF65-F5344CB8AC3E}">
        <p14:creationId xmlns:p14="http://schemas.microsoft.com/office/powerpoint/2010/main" val="2650277017"/>
      </p:ext>
    </p:extLst>
  </p:cSld>
  <p:clrMap bg1="lt1" tx1="dk1" bg2="lt2" tx2="dk2" accent1="accent1" accent2="accent2" accent3="accent3" accent4="accent4" accent5="accent5" accent6="accent6" hlink="hlink" folHlink="folHlink"/>
  <p:notesStyle>
    <a:lvl1pPr marL="0" algn="l" defTabSz="914341" rtl="0" eaLnBrk="1" latinLnBrk="0" hangingPunct="1">
      <a:defRPr sz="1200" kern="1200">
        <a:solidFill>
          <a:schemeClr val="tx1"/>
        </a:solidFill>
        <a:latin typeface="+mn-lt"/>
        <a:ea typeface="+mn-ea"/>
        <a:cs typeface="+mn-cs"/>
      </a:defRPr>
    </a:lvl1pPr>
    <a:lvl2pPr marL="457171" algn="l" defTabSz="914341" rtl="0" eaLnBrk="1" latinLnBrk="0" hangingPunct="1">
      <a:defRPr sz="1200" kern="1200">
        <a:solidFill>
          <a:schemeClr val="tx1"/>
        </a:solidFill>
        <a:latin typeface="+mn-lt"/>
        <a:ea typeface="+mn-ea"/>
        <a:cs typeface="+mn-cs"/>
      </a:defRPr>
    </a:lvl2pPr>
    <a:lvl3pPr marL="914341" algn="l" defTabSz="914341" rtl="0" eaLnBrk="1" latinLnBrk="0" hangingPunct="1">
      <a:defRPr sz="1200" kern="1200">
        <a:solidFill>
          <a:schemeClr val="tx1"/>
        </a:solidFill>
        <a:latin typeface="+mn-lt"/>
        <a:ea typeface="+mn-ea"/>
        <a:cs typeface="+mn-cs"/>
      </a:defRPr>
    </a:lvl3pPr>
    <a:lvl4pPr marL="1371513" algn="l" defTabSz="914341" rtl="0" eaLnBrk="1" latinLnBrk="0" hangingPunct="1">
      <a:defRPr sz="1200" kern="1200">
        <a:solidFill>
          <a:schemeClr val="tx1"/>
        </a:solidFill>
        <a:latin typeface="+mn-lt"/>
        <a:ea typeface="+mn-ea"/>
        <a:cs typeface="+mn-cs"/>
      </a:defRPr>
    </a:lvl4pPr>
    <a:lvl5pPr marL="1828683" algn="l" defTabSz="914341" rtl="0" eaLnBrk="1" latinLnBrk="0" hangingPunct="1">
      <a:defRPr sz="1200" kern="1200">
        <a:solidFill>
          <a:schemeClr val="tx1"/>
        </a:solidFill>
        <a:latin typeface="+mn-lt"/>
        <a:ea typeface="+mn-ea"/>
        <a:cs typeface="+mn-cs"/>
      </a:defRPr>
    </a:lvl5pPr>
    <a:lvl6pPr marL="2285854" algn="l" defTabSz="914341" rtl="0" eaLnBrk="1" latinLnBrk="0" hangingPunct="1">
      <a:defRPr sz="1200" kern="1200">
        <a:solidFill>
          <a:schemeClr val="tx1"/>
        </a:solidFill>
        <a:latin typeface="+mn-lt"/>
        <a:ea typeface="+mn-ea"/>
        <a:cs typeface="+mn-cs"/>
      </a:defRPr>
    </a:lvl6pPr>
    <a:lvl7pPr marL="2743024" algn="l" defTabSz="914341" rtl="0" eaLnBrk="1" latinLnBrk="0" hangingPunct="1">
      <a:defRPr sz="1200" kern="1200">
        <a:solidFill>
          <a:schemeClr val="tx1"/>
        </a:solidFill>
        <a:latin typeface="+mn-lt"/>
        <a:ea typeface="+mn-ea"/>
        <a:cs typeface="+mn-cs"/>
      </a:defRPr>
    </a:lvl7pPr>
    <a:lvl8pPr marL="3200195" algn="l" defTabSz="914341" rtl="0" eaLnBrk="1" latinLnBrk="0" hangingPunct="1">
      <a:defRPr sz="1200" kern="1200">
        <a:solidFill>
          <a:schemeClr val="tx1"/>
        </a:solidFill>
        <a:latin typeface="+mn-lt"/>
        <a:ea typeface="+mn-ea"/>
        <a:cs typeface="+mn-cs"/>
      </a:defRPr>
    </a:lvl8pPr>
    <a:lvl9pPr marL="3657366" algn="l" defTabSz="91434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Front cover slide with space for client logo</a:t>
            </a:r>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1</a:t>
            </a:fld>
            <a:endParaRPr lang="en-US" dirty="0"/>
          </a:p>
        </p:txBody>
      </p:sp>
    </p:spTree>
    <p:extLst>
      <p:ext uri="{BB962C8B-B14F-4D97-AF65-F5344CB8AC3E}">
        <p14:creationId xmlns:p14="http://schemas.microsoft.com/office/powerpoint/2010/main" val="1186090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F07B8F03-BC93-4120-96CA-A36DF640BE24}" type="slidenum">
              <a:rPr lang="en-US" smtClean="0"/>
              <a:pPr/>
              <a:t>6</a:t>
            </a:fld>
            <a:endParaRPr lang="en-US" dirty="0"/>
          </a:p>
        </p:txBody>
      </p:sp>
    </p:spTree>
    <p:extLst>
      <p:ext uri="{BB962C8B-B14F-4D97-AF65-F5344CB8AC3E}">
        <p14:creationId xmlns:p14="http://schemas.microsoft.com/office/powerpoint/2010/main" val="863578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7</a:t>
            </a:fld>
            <a:endParaRPr lang="en-GB"/>
          </a:p>
        </p:txBody>
      </p:sp>
    </p:spTree>
    <p:extLst>
      <p:ext uri="{BB962C8B-B14F-4D97-AF65-F5344CB8AC3E}">
        <p14:creationId xmlns:p14="http://schemas.microsoft.com/office/powerpoint/2010/main" val="1551744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John</a:t>
            </a:r>
            <a:r>
              <a:rPr lang="en-US" baseline="0" dirty="0" smtClean="0"/>
              <a:t> P.  (</a:t>
            </a:r>
            <a:r>
              <a:rPr lang="en-US" baseline="0" dirty="0" err="1" smtClean="0"/>
              <a:t>Enterprenuer</a:t>
            </a:r>
            <a:r>
              <a:rPr lang="en-US" baseline="0" dirty="0" smtClean="0"/>
              <a:t> Spirit) </a:t>
            </a:r>
          </a:p>
          <a:p>
            <a:r>
              <a:rPr lang="en-US" baseline="0" dirty="0" err="1" smtClean="0"/>
              <a:t>Adobe.io</a:t>
            </a:r>
            <a:r>
              <a:rPr lang="en-US" baseline="0" dirty="0" smtClean="0"/>
              <a:t> / Innovation //  - </a:t>
            </a:r>
            <a:r>
              <a:rPr lang="en-US" baseline="0" dirty="0" err="1" smtClean="0"/>
              <a:t>incumbator</a:t>
            </a:r>
            <a:r>
              <a:rPr lang="en-US" baseline="0" dirty="0" smtClean="0"/>
              <a:t> </a:t>
            </a:r>
          </a:p>
          <a:p>
            <a:r>
              <a:rPr lang="en-US" baseline="0" dirty="0" err="1" smtClean="0"/>
              <a:t>Stuard</a:t>
            </a:r>
            <a:r>
              <a:rPr lang="en-US" baseline="0" dirty="0" smtClean="0"/>
              <a:t> Ward – Fast or Slow  - service </a:t>
            </a:r>
            <a:r>
              <a:rPr lang="en-US" baseline="0" dirty="0" err="1" smtClean="0"/>
              <a:t>eneable</a:t>
            </a:r>
            <a:r>
              <a:rPr lang="en-US" baseline="0" dirty="0" smtClean="0"/>
              <a:t> ERP </a:t>
            </a:r>
          </a:p>
          <a:p>
            <a:r>
              <a:rPr lang="en-US" baseline="0" dirty="0" smtClean="0"/>
              <a:t>Lukas – What is visual </a:t>
            </a:r>
            <a:r>
              <a:rPr lang="en-US" baseline="0" dirty="0" err="1" smtClean="0"/>
              <a:t>experince</a:t>
            </a:r>
            <a:r>
              <a:rPr lang="en-US" baseline="0" dirty="0" smtClean="0"/>
              <a:t>, how can technology play , all about the content.  - what do I with new </a:t>
            </a:r>
            <a:r>
              <a:rPr lang="en-US" baseline="0" dirty="0" err="1" smtClean="0"/>
              <a:t>technolliges</a:t>
            </a:r>
            <a:endParaRPr lang="en-US" baseline="0" dirty="0" smtClean="0"/>
          </a:p>
          <a:p>
            <a:r>
              <a:rPr lang="en-US" baseline="0" dirty="0" smtClean="0"/>
              <a:t>What business you are trying </a:t>
            </a:r>
            <a:r>
              <a:rPr lang="en-US" baseline="0" dirty="0" err="1" smtClean="0"/>
              <a:t>slove</a:t>
            </a:r>
            <a:r>
              <a:rPr lang="en-US" baseline="0" dirty="0" smtClean="0"/>
              <a:t>, </a:t>
            </a:r>
          </a:p>
          <a:p>
            <a:r>
              <a:rPr lang="en-US" baseline="0" dirty="0" smtClean="0"/>
              <a:t>Three stories….. </a:t>
            </a:r>
          </a:p>
          <a:p>
            <a:r>
              <a:rPr lang="en-US" baseline="0" dirty="0" smtClean="0"/>
              <a:t>Business problem to </a:t>
            </a:r>
            <a:r>
              <a:rPr lang="en-US" baseline="0" dirty="0" err="1" smtClean="0"/>
              <a:t>slove</a:t>
            </a:r>
            <a:endParaRPr lang="en-US" baseline="0" dirty="0" smtClean="0"/>
          </a:p>
          <a:p>
            <a:r>
              <a:rPr lang="en-US" baseline="0" dirty="0" smtClean="0"/>
              <a:t>Certain culture  </a:t>
            </a:r>
          </a:p>
          <a:p>
            <a:r>
              <a:rPr lang="en-US" baseline="0" dirty="0" smtClean="0"/>
              <a:t>Subculture </a:t>
            </a:r>
          </a:p>
          <a:p>
            <a:r>
              <a:rPr lang="en-US" baseline="0" dirty="0" smtClean="0"/>
              <a:t>Team manifesto</a:t>
            </a:r>
          </a:p>
          <a:p>
            <a:r>
              <a:rPr lang="en-US" baseline="0" dirty="0" smtClean="0"/>
              <a:t>All </a:t>
            </a:r>
            <a:r>
              <a:rPr lang="en-US" baseline="0" dirty="0" err="1" smtClean="0"/>
              <a:t>busines</a:t>
            </a:r>
            <a:r>
              <a:rPr lang="en-US" baseline="0" dirty="0" smtClean="0"/>
              <a:t> have </a:t>
            </a:r>
            <a:r>
              <a:rPr lang="en-US" baseline="0" dirty="0" err="1" smtClean="0"/>
              <a:t>mutlple</a:t>
            </a:r>
            <a:r>
              <a:rPr lang="en-US" baseline="0" dirty="0" smtClean="0"/>
              <a:t> business in them</a:t>
            </a:r>
          </a:p>
        </p:txBody>
      </p:sp>
      <p:sp>
        <p:nvSpPr>
          <p:cNvPr id="4" name="Slide Number Placeholder 3"/>
          <p:cNvSpPr>
            <a:spLocks noGrp="1"/>
          </p:cNvSpPr>
          <p:nvPr>
            <p:ph type="sldNum" sz="quarter" idx="10"/>
          </p:nvPr>
        </p:nvSpPr>
        <p:spPr/>
        <p:txBody>
          <a:bodyPr/>
          <a:lstStyle/>
          <a:p>
            <a:fld id="{F07B8F03-BC93-4120-96CA-A36DF640BE24}" type="slidenum">
              <a:rPr lang="en-GB" smtClean="0"/>
              <a:pPr/>
              <a:t>8</a:t>
            </a:fld>
            <a:endParaRPr lang="en-GB"/>
          </a:p>
        </p:txBody>
      </p:sp>
    </p:spTree>
    <p:extLst>
      <p:ext uri="{BB962C8B-B14F-4D97-AF65-F5344CB8AC3E}">
        <p14:creationId xmlns:p14="http://schemas.microsoft.com/office/powerpoint/2010/main" val="4019311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C09B14A0-21DD-44D5-BBA3-59A51D379044}" type="slidenum">
              <a:rPr lang="en-US">
                <a:solidFill>
                  <a:prstClr val="black"/>
                </a:solidFill>
              </a:rPr>
              <a:pPr/>
              <a:t>9</a:t>
            </a:fld>
            <a:endParaRPr lang="en-US">
              <a:solidFill>
                <a:prstClr val="black"/>
              </a:solidFill>
            </a:endParaRPr>
          </a:p>
        </p:txBody>
      </p:sp>
      <p:sp>
        <p:nvSpPr>
          <p:cNvPr id="32771" name="Rectangle 2"/>
          <p:cNvSpPr>
            <a:spLocks noGrp="1" noRot="1" noChangeAspect="1" noChangeArrowheads="1" noTextEdit="1"/>
          </p:cNvSpPr>
          <p:nvPr>
            <p:ph type="sldImg"/>
          </p:nvPr>
        </p:nvSpPr>
        <p:spPr>
          <a:xfrm>
            <a:off x="2366963" y="549275"/>
            <a:ext cx="4878387" cy="2744788"/>
          </a:xfrm>
          <a:ln/>
        </p:spPr>
      </p:sp>
      <p:sp>
        <p:nvSpPr>
          <p:cNvPr id="32772" name="Rectangle 3"/>
          <p:cNvSpPr>
            <a:spLocks noGrp="1" noChangeArrowheads="1"/>
          </p:cNvSpPr>
          <p:nvPr>
            <p:ph type="body" idx="1"/>
          </p:nvPr>
        </p:nvSpPr>
        <p:spPr>
          <a:xfrm>
            <a:off x="960120" y="3475990"/>
            <a:ext cx="7680960" cy="3290570"/>
          </a:xfrm>
          <a:noFill/>
          <a:ln/>
        </p:spPr>
        <p:txBody>
          <a:bodyPr>
            <a:normAutofit lnSpcReduction="10000"/>
          </a:bodyPr>
          <a:lstStyle/>
          <a:p>
            <a:r>
              <a:rPr lang="en-US" sz="1300" dirty="0"/>
              <a:t>A beautiful digital magazine. An engaging smartphone app. An interactive online ad campaign. Wherever you see compelling digital content today, Adobe technology is often behind it. As the global leader in digital media and marketing solutions, Adobe helps customers create, publish, and monetize great content anywhere, on any platform or device.</a:t>
            </a:r>
          </a:p>
          <a:p>
            <a:pPr>
              <a:lnSpc>
                <a:spcPct val="115000"/>
              </a:lnSpc>
              <a:spcAft>
                <a:spcPts val="1033"/>
              </a:spcAft>
            </a:pPr>
            <a:endParaRPr lang="en-US" sz="1300" dirty="0">
              <a:ea typeface="Calibri"/>
              <a:cs typeface="Times New Roman"/>
            </a:endParaRPr>
          </a:p>
          <a:p>
            <a:pPr>
              <a:lnSpc>
                <a:spcPct val="115000"/>
              </a:lnSpc>
              <a:spcAft>
                <a:spcPts val="1033"/>
              </a:spcAft>
            </a:pPr>
            <a:r>
              <a:rPr lang="en-US" sz="1300" dirty="0">
                <a:ea typeface="Calibri"/>
                <a:cs typeface="Times New Roman"/>
              </a:rPr>
              <a:t>Over the past three decades, we have enabled businesses to engage consumers as technology and the web have evolved.  </a:t>
            </a:r>
          </a:p>
          <a:p>
            <a:pPr>
              <a:lnSpc>
                <a:spcPct val="115000"/>
              </a:lnSpc>
              <a:spcAft>
                <a:spcPts val="1033"/>
              </a:spcAft>
            </a:pPr>
            <a:endParaRPr lang="en-US" sz="1300" dirty="0">
              <a:ea typeface="Calibri"/>
              <a:cs typeface="Times New Roman"/>
            </a:endParaRPr>
          </a:p>
          <a:p>
            <a:pPr>
              <a:lnSpc>
                <a:spcPct val="115000"/>
              </a:lnSpc>
              <a:spcAft>
                <a:spcPts val="1033"/>
              </a:spcAft>
            </a:pPr>
            <a:r>
              <a:rPr lang="en-US" sz="1300" dirty="0">
                <a:ea typeface="Calibri"/>
                <a:cs typeface="Times New Roman"/>
              </a:rPr>
              <a:t>I would like to spend a few minutes walking you through how we see the current technology landscape and how we make a difference.</a:t>
            </a:r>
          </a:p>
          <a:p>
            <a:pPr>
              <a:lnSpc>
                <a:spcPct val="115000"/>
              </a:lnSpc>
              <a:spcAft>
                <a:spcPts val="1033"/>
              </a:spcAft>
            </a:pPr>
            <a:endParaRPr lang="en-US" sz="1300" dirty="0">
              <a:ea typeface="Calibri"/>
              <a:cs typeface="Times New Roman"/>
            </a:endParaRPr>
          </a:p>
          <a:p>
            <a:pPr>
              <a:lnSpc>
                <a:spcPct val="115000"/>
              </a:lnSpc>
              <a:spcAft>
                <a:spcPts val="1033"/>
              </a:spcAft>
            </a:pPr>
            <a:r>
              <a:rPr lang="en-US" sz="1300" dirty="0">
                <a:ea typeface="Calibri"/>
                <a:cs typeface="Times New Roman"/>
              </a:rPr>
              <a:t>But first, let me share a little bit about Adobe</a:t>
            </a:r>
            <a:r>
              <a:rPr lang="en-US" sz="1300" dirty="0" smtClean="0">
                <a:ea typeface="Calibri"/>
                <a:cs typeface="Times New Roman"/>
              </a:rPr>
              <a:t>…</a:t>
            </a:r>
            <a:endParaRPr lang="en-US" sz="1300" dirty="0">
              <a:ea typeface="Calibri"/>
              <a:cs typeface="Times New Roman"/>
            </a:endParaRPr>
          </a:p>
        </p:txBody>
      </p:sp>
    </p:spTree>
    <p:extLst>
      <p:ext uri="{BB962C8B-B14F-4D97-AF65-F5344CB8AC3E}">
        <p14:creationId xmlns:p14="http://schemas.microsoft.com/office/powerpoint/2010/main" val="733327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46594">
              <a:lnSpc>
                <a:spcPct val="115000"/>
              </a:lnSpc>
              <a:spcAft>
                <a:spcPts val="1033"/>
              </a:spcAft>
              <a:defRPr/>
            </a:pPr>
            <a:r>
              <a:rPr lang="en-US" dirty="0"/>
              <a:t>Adobe has been setting the standard for digital experiences since the company’s founding in 1982</a:t>
            </a:r>
            <a:r>
              <a:rPr lang="en-US" dirty="0" smtClean="0"/>
              <a:t>.</a:t>
            </a:r>
          </a:p>
          <a:p>
            <a:pPr defTabSz="946594">
              <a:lnSpc>
                <a:spcPct val="115000"/>
              </a:lnSpc>
              <a:spcAft>
                <a:spcPts val="1033"/>
              </a:spcAft>
              <a:defRPr/>
            </a:pPr>
            <a:endParaRPr lang="en-US" dirty="0"/>
          </a:p>
          <a:p>
            <a:pPr defTabSz="946594">
              <a:lnSpc>
                <a:spcPct val="115000"/>
              </a:lnSpc>
              <a:spcAft>
                <a:spcPts val="1033"/>
              </a:spcAft>
              <a:defRPr/>
            </a:pPr>
            <a:r>
              <a:rPr lang="en-US" dirty="0" smtClean="0"/>
              <a:t>From desktop</a:t>
            </a:r>
            <a:r>
              <a:rPr lang="en-US" baseline="0" dirty="0" smtClean="0"/>
              <a:t> publishing to </a:t>
            </a:r>
            <a:r>
              <a:rPr lang="en-US" dirty="0" smtClean="0"/>
              <a:t>electronic documents</a:t>
            </a:r>
            <a:r>
              <a:rPr lang="en-US" baseline="0" dirty="0" smtClean="0"/>
              <a:t> to interactive web experiences and games, Adobe has transformed numerous industries … With every innovation, we have always focused on ways </a:t>
            </a:r>
            <a:r>
              <a:rPr lang="en-GB" dirty="0" smtClean="0"/>
              <a:t>to make content more engaging and valuable.</a:t>
            </a:r>
            <a:r>
              <a:rPr lang="en-US" sz="1300" dirty="0">
                <a:ea typeface="Calibri"/>
                <a:cs typeface="Times New Roman"/>
              </a:rPr>
              <a:t> </a:t>
            </a:r>
          </a:p>
          <a:p>
            <a:pPr defTabSz="946594">
              <a:lnSpc>
                <a:spcPct val="115000"/>
              </a:lnSpc>
              <a:spcAft>
                <a:spcPts val="1033"/>
              </a:spcAft>
              <a:defRPr/>
            </a:pPr>
            <a:endParaRPr lang="en-GB" baseline="0" dirty="0" smtClean="0"/>
          </a:p>
          <a:p>
            <a:pPr defTabSz="946594">
              <a:lnSpc>
                <a:spcPct val="115000"/>
              </a:lnSpc>
              <a:spcAft>
                <a:spcPts val="1033"/>
              </a:spcAft>
              <a:defRPr/>
            </a:pPr>
            <a:r>
              <a:rPr lang="en-GB" baseline="0" dirty="0" smtClean="0"/>
              <a:t>One thing that hasn’t changed since our founding is Adobe’s commitment to the community and its people. We are dedicated to creating an exceptional work environment for our approximately 12,500 employees in 41 countries. 70% of our employee workspaces are LEED certified as Green Buildings. In addition, we contribute a minimum of 1% of our pre-tax earnings to charitable causes in the communities in which we work and live. </a:t>
            </a:r>
          </a:p>
          <a:p>
            <a:pPr defTabSz="946594">
              <a:lnSpc>
                <a:spcPct val="115000"/>
              </a:lnSpc>
              <a:spcAft>
                <a:spcPts val="1033"/>
              </a:spcAft>
              <a:defRPr/>
            </a:pPr>
            <a:endParaRPr lang="en-GB" baseline="0" dirty="0" smtClean="0"/>
          </a:p>
          <a:p>
            <a:pPr defTabSz="946594">
              <a:lnSpc>
                <a:spcPct val="115000"/>
              </a:lnSpc>
              <a:spcAft>
                <a:spcPts val="1033"/>
              </a:spcAft>
              <a:defRPr/>
            </a:pPr>
            <a:r>
              <a:rPr lang="en-GB" baseline="0" dirty="0" smtClean="0"/>
              <a:t>We also heavily invest in innovation and Adobe’s patent portfolio is proof. To date, Adobe has nearly 3,000 patents (2,558 U.S. + 398 foreign patents)</a:t>
            </a:r>
          </a:p>
        </p:txBody>
      </p:sp>
      <p:sp>
        <p:nvSpPr>
          <p:cNvPr id="4" name="Slide Number Placeholder 3"/>
          <p:cNvSpPr>
            <a:spLocks noGrp="1"/>
          </p:cNvSpPr>
          <p:nvPr>
            <p:ph type="sldNum" sz="quarter" idx="10"/>
          </p:nvPr>
        </p:nvSpPr>
        <p:spPr/>
        <p:txBody>
          <a:bodyPr/>
          <a:lstStyle/>
          <a:p>
            <a:fld id="{3EF2277D-4E65-471B-8FDC-312617F5EA89}"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646478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38163"/>
            <a:ext cx="4789487" cy="2693987"/>
          </a:xfrm>
        </p:spPr>
      </p:sp>
      <p:sp>
        <p:nvSpPr>
          <p:cNvPr id="3" name="Notes Placeholder 2"/>
          <p:cNvSpPr>
            <a:spLocks noGrp="1"/>
          </p:cNvSpPr>
          <p:nvPr>
            <p:ph type="body" idx="1"/>
          </p:nvPr>
        </p:nvSpPr>
        <p:spPr/>
        <p:txBody>
          <a:bodyPr>
            <a:normAutofit fontScale="85000" lnSpcReduction="20000"/>
          </a:bodyPr>
          <a:lstStyle/>
          <a:p>
            <a:pPr>
              <a:lnSpc>
                <a:spcPct val="115000"/>
              </a:lnSpc>
              <a:spcAft>
                <a:spcPts val="1044"/>
              </a:spcAft>
            </a:pPr>
            <a:r>
              <a:rPr lang="en-US" dirty="0">
                <a:ea typeface="Calibri"/>
                <a:cs typeface="Times New Roman"/>
              </a:rPr>
              <a:t>These digital changes are exciting.  But they also present really enormous challenges for businesses, who need to reach the right people with the right content at the right time, faster than they ever have before. </a:t>
            </a:r>
          </a:p>
          <a:p>
            <a:pPr>
              <a:lnSpc>
                <a:spcPct val="115000"/>
              </a:lnSpc>
              <a:spcAft>
                <a:spcPts val="1044"/>
              </a:spcAft>
            </a:pPr>
            <a:endParaRPr lang="en-US" dirty="0">
              <a:solidFill>
                <a:schemeClr val="tx1"/>
              </a:solidFill>
              <a:ea typeface="Calibri"/>
              <a:cs typeface="Times New Roman"/>
            </a:endParaRPr>
          </a:p>
          <a:p>
            <a:pPr>
              <a:lnSpc>
                <a:spcPct val="115000"/>
              </a:lnSpc>
              <a:spcAft>
                <a:spcPts val="1044"/>
              </a:spcAft>
            </a:pPr>
            <a:r>
              <a:rPr lang="en-US" dirty="0">
                <a:solidFill>
                  <a:schemeClr val="tx1"/>
                </a:solidFill>
              </a:rPr>
              <a:t>And, consumers have higher expectations of their content than ever before – they want personalized and relevant experiences,  delivered to them in real-time. They want these experiences to be consistent across numerous devices, locations and form factors that they encounter. And in order to reach them, you will have to stand out. Everybody has a website, a Facebook page, and a mobile app. To really be seen, and to be heard over the “noise,” you have to deliver truly beautiful and engaging content and experiences.</a:t>
            </a:r>
            <a:endParaRPr lang="en-US" dirty="0">
              <a:solidFill>
                <a:schemeClr val="tx1"/>
              </a:solidFill>
              <a:ea typeface="Calibri"/>
              <a:cs typeface="Times New Roman"/>
            </a:endParaRPr>
          </a:p>
          <a:p>
            <a:pPr>
              <a:lnSpc>
                <a:spcPct val="115000"/>
              </a:lnSpc>
              <a:spcAft>
                <a:spcPts val="1044"/>
              </a:spcAft>
            </a:pPr>
            <a:endParaRPr lang="en-US" dirty="0">
              <a:solidFill>
                <a:schemeClr val="tx1"/>
              </a:solidFill>
              <a:ea typeface="Calibri"/>
              <a:cs typeface="Times New Roman"/>
            </a:endParaRPr>
          </a:p>
          <a:p>
            <a:pPr>
              <a:lnSpc>
                <a:spcPct val="115000"/>
              </a:lnSpc>
              <a:spcAft>
                <a:spcPts val="1044"/>
              </a:spcAft>
            </a:pPr>
            <a:r>
              <a:rPr lang="en-US" dirty="0">
                <a:ea typeface="Calibri"/>
                <a:cs typeface="Times New Roman"/>
              </a:rPr>
              <a:t>Our customers are looking to Adobe to help them:</a:t>
            </a:r>
          </a:p>
          <a:p>
            <a:pPr marL="171374" indent="-171374">
              <a:lnSpc>
                <a:spcPct val="115000"/>
              </a:lnSpc>
              <a:spcAft>
                <a:spcPts val="1044"/>
              </a:spcAft>
              <a:buFontTx/>
              <a:buChar char="-"/>
            </a:pPr>
            <a:r>
              <a:rPr lang="en-US" dirty="0">
                <a:ea typeface="Calibri"/>
                <a:cs typeface="Times New Roman"/>
              </a:rPr>
              <a:t>Make rich, engaging content and have it work across every screen </a:t>
            </a:r>
          </a:p>
          <a:p>
            <a:pPr marL="171374" indent="-171374">
              <a:lnSpc>
                <a:spcPct val="115000"/>
              </a:lnSpc>
              <a:spcAft>
                <a:spcPts val="1044"/>
              </a:spcAft>
              <a:buFontTx/>
              <a:buChar char="-"/>
            </a:pPr>
            <a:r>
              <a:rPr lang="en-US" dirty="0">
                <a:ea typeface="Calibri"/>
                <a:cs typeface="Times New Roman"/>
              </a:rPr>
              <a:t>Target personalized experiences for their customers</a:t>
            </a:r>
          </a:p>
          <a:p>
            <a:pPr marL="171374" indent="-171374">
              <a:lnSpc>
                <a:spcPct val="115000"/>
              </a:lnSpc>
              <a:spcAft>
                <a:spcPts val="1044"/>
              </a:spcAft>
              <a:buFontTx/>
              <a:buChar char="-"/>
            </a:pPr>
            <a:r>
              <a:rPr lang="en-US" dirty="0">
                <a:ea typeface="Calibri"/>
                <a:cs typeface="Times New Roman"/>
              </a:rPr>
              <a:t>Manage thousands of digital assets effectively</a:t>
            </a:r>
          </a:p>
          <a:p>
            <a:pPr marL="171374" indent="-171374">
              <a:lnSpc>
                <a:spcPct val="115000"/>
              </a:lnSpc>
              <a:spcAft>
                <a:spcPts val="1044"/>
              </a:spcAft>
              <a:buFontTx/>
              <a:buChar char="-"/>
            </a:pPr>
            <a:r>
              <a:rPr lang="en-US" dirty="0">
                <a:ea typeface="Calibri"/>
                <a:cs typeface="Times New Roman"/>
              </a:rPr>
              <a:t>Measure marketing efforts in a landscape of exploding channels – mobile, video, social media, search, display advertising, etc.</a:t>
            </a:r>
          </a:p>
          <a:p>
            <a:pPr marL="171374" indent="-171374">
              <a:lnSpc>
                <a:spcPct val="115000"/>
              </a:lnSpc>
              <a:spcAft>
                <a:spcPts val="1044"/>
              </a:spcAft>
              <a:buFontTx/>
              <a:buChar char="-"/>
            </a:pPr>
            <a:r>
              <a:rPr lang="en-US" dirty="0">
                <a:ea typeface="Calibri"/>
                <a:cs typeface="Times New Roman"/>
              </a:rPr>
              <a:t>Monetize their content</a:t>
            </a:r>
          </a:p>
          <a:p>
            <a:endParaRPr lang="en-US" dirty="0">
              <a:ea typeface="ＭＳ Ｐゴシック" charset="0"/>
              <a:cs typeface="Calibri"/>
            </a:endParaRPr>
          </a:p>
          <a:p>
            <a:endParaRPr lang="en-US" dirty="0"/>
          </a:p>
        </p:txBody>
      </p:sp>
      <p:sp>
        <p:nvSpPr>
          <p:cNvPr id="4" name="Slide Number Placeholder 3"/>
          <p:cNvSpPr>
            <a:spLocks noGrp="1"/>
          </p:cNvSpPr>
          <p:nvPr>
            <p:ph type="sldNum" sz="quarter" idx="10"/>
          </p:nvPr>
        </p:nvSpPr>
        <p:spPr>
          <a:xfrm>
            <a:off x="5308212" y="6822616"/>
            <a:ext cx="4060878" cy="359150"/>
          </a:xfrm>
          <a:prstGeom prst="rect">
            <a:avLst/>
          </a:prstGeom>
        </p:spPr>
        <p:txBody>
          <a:bodyPr/>
          <a:lstStyle/>
          <a:p>
            <a:fld id="{3EF2277D-4E65-471B-8FDC-312617F5EA89}" type="slidenum">
              <a:rPr lang="en-US" smtClean="0">
                <a:solidFill>
                  <a:prstClr val="black"/>
                </a:solidFill>
                <a:latin typeface="Calibri"/>
              </a:rPr>
              <a:pPr/>
              <a:t>11</a:t>
            </a:fld>
            <a:endParaRPr lang="en-US" dirty="0">
              <a:solidFill>
                <a:prstClr val="black"/>
              </a:solidFill>
              <a:latin typeface="Calibri"/>
            </a:endParaRPr>
          </a:p>
        </p:txBody>
      </p:sp>
    </p:spTree>
    <p:extLst>
      <p:ext uri="{BB962C8B-B14F-4D97-AF65-F5344CB8AC3E}">
        <p14:creationId xmlns:p14="http://schemas.microsoft.com/office/powerpoint/2010/main" val="1326247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12</a:t>
            </a:fld>
            <a:endParaRPr lang="en-GB"/>
          </a:p>
        </p:txBody>
      </p:sp>
    </p:spTree>
    <p:extLst>
      <p:ext uri="{BB962C8B-B14F-4D97-AF65-F5344CB8AC3E}">
        <p14:creationId xmlns:p14="http://schemas.microsoft.com/office/powerpoint/2010/main" val="2873444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7.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pSp>
        <p:nvGrpSpPr>
          <p:cNvPr id="19" name="Group 18"/>
          <p:cNvGrpSpPr/>
          <p:nvPr userDrawn="1"/>
        </p:nvGrpSpPr>
        <p:grpSpPr bwMode="gray">
          <a:xfrm>
            <a:off x="1752601" y="1"/>
            <a:ext cx="7391400" cy="4632008"/>
            <a:chOff x="19140488" y="13674"/>
            <a:chExt cx="7443798" cy="6145827"/>
          </a:xfrm>
        </p:grpSpPr>
        <p:sp>
          <p:nvSpPr>
            <p:cNvPr id="23" name="Rectangle 17"/>
            <p:cNvSpPr>
              <a:spLocks noChangeArrowheads="1"/>
            </p:cNvSpPr>
            <p:nvPr/>
          </p:nvSpPr>
          <p:spPr bwMode="gray">
            <a:xfrm>
              <a:off x="19140488" y="4188799"/>
              <a:ext cx="2302206" cy="1970702"/>
            </a:xfrm>
            <a:prstGeom prst="rect">
              <a:avLst/>
            </a:prstGeom>
            <a:solidFill>
              <a:srgbClr val="9A170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4" name="Rectangle 7"/>
            <p:cNvSpPr>
              <a:spLocks noChangeArrowheads="1"/>
            </p:cNvSpPr>
            <p:nvPr/>
          </p:nvSpPr>
          <p:spPr bwMode="gray">
            <a:xfrm>
              <a:off x="25663403" y="4032250"/>
              <a:ext cx="920883" cy="2127250"/>
            </a:xfrm>
            <a:prstGeom prst="rect">
              <a:avLst/>
            </a:prstGeom>
            <a:solidFill>
              <a:srgbClr val="F3BE2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8" name="Rectangle 8"/>
            <p:cNvSpPr>
              <a:spLocks noChangeArrowheads="1"/>
            </p:cNvSpPr>
            <p:nvPr/>
          </p:nvSpPr>
          <p:spPr bwMode="gray">
            <a:xfrm>
              <a:off x="25049482" y="2899477"/>
              <a:ext cx="734694" cy="1289321"/>
            </a:xfrm>
            <a:prstGeom prst="rect">
              <a:avLst/>
            </a:prstGeom>
            <a:solidFill>
              <a:srgbClr val="F3BC8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3" name="Rectangle 9"/>
            <p:cNvSpPr>
              <a:spLocks noChangeArrowheads="1"/>
            </p:cNvSpPr>
            <p:nvPr/>
          </p:nvSpPr>
          <p:spPr bwMode="gray">
            <a:xfrm>
              <a:off x="25049482" y="4032250"/>
              <a:ext cx="734693" cy="2127250"/>
            </a:xfrm>
            <a:prstGeom prst="rect">
              <a:avLst/>
            </a:prstGeom>
            <a:solidFill>
              <a:srgbClr val="E88C1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4" name="Rectangle 11"/>
            <p:cNvSpPr>
              <a:spLocks noChangeArrowheads="1"/>
            </p:cNvSpPr>
            <p:nvPr/>
          </p:nvSpPr>
          <p:spPr bwMode="gray">
            <a:xfrm>
              <a:off x="24665780" y="706365"/>
              <a:ext cx="477045" cy="2263848"/>
            </a:xfrm>
            <a:prstGeom prst="rect">
              <a:avLst/>
            </a:prstGeom>
            <a:solidFill>
              <a:srgbClr val="E669A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5" name="Rectangle 12"/>
            <p:cNvSpPr>
              <a:spLocks noChangeArrowheads="1"/>
            </p:cNvSpPr>
            <p:nvPr/>
          </p:nvSpPr>
          <p:spPr bwMode="gray">
            <a:xfrm>
              <a:off x="24665780" y="2899478"/>
              <a:ext cx="477045" cy="1289321"/>
            </a:xfrm>
            <a:prstGeom prst="rect">
              <a:avLst/>
            </a:prstGeom>
            <a:solidFill>
              <a:srgbClr val="DB4D5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6" name="Rectangle 13"/>
            <p:cNvSpPr>
              <a:spLocks noChangeArrowheads="1"/>
            </p:cNvSpPr>
            <p:nvPr/>
          </p:nvSpPr>
          <p:spPr bwMode="gray">
            <a:xfrm>
              <a:off x="24665780" y="4032250"/>
              <a:ext cx="477045" cy="2127250"/>
            </a:xfrm>
            <a:prstGeom prst="rect">
              <a:avLst/>
            </a:prstGeom>
            <a:solidFill>
              <a:srgbClr val="D13A0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7" name="Rectangle 14"/>
            <p:cNvSpPr>
              <a:spLocks noChangeArrowheads="1"/>
            </p:cNvSpPr>
            <p:nvPr/>
          </p:nvSpPr>
          <p:spPr bwMode="gray">
            <a:xfrm>
              <a:off x="19140488" y="669925"/>
              <a:ext cx="5662612" cy="2300288"/>
            </a:xfrm>
            <a:prstGeom prst="rect">
              <a:avLst/>
            </a:prstGeom>
            <a:solidFill>
              <a:srgbClr val="D740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8" name="Rectangle 15"/>
            <p:cNvSpPr>
              <a:spLocks noChangeArrowheads="1"/>
            </p:cNvSpPr>
            <p:nvPr/>
          </p:nvSpPr>
          <p:spPr bwMode="gray">
            <a:xfrm>
              <a:off x="19140488" y="2899478"/>
              <a:ext cx="5662612" cy="1289321"/>
            </a:xfrm>
            <a:prstGeom prst="rect">
              <a:avLst/>
            </a:prstGeom>
            <a:solidFill>
              <a:srgbClr val="CD2F1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6"/>
            <p:cNvSpPr>
              <a:spLocks/>
            </p:cNvSpPr>
            <p:nvPr/>
          </p:nvSpPr>
          <p:spPr bwMode="gray">
            <a:xfrm>
              <a:off x="19140488" y="4032250"/>
              <a:ext cx="5662612" cy="2127250"/>
            </a:xfrm>
            <a:custGeom>
              <a:avLst/>
              <a:gdLst/>
              <a:ahLst/>
              <a:cxnLst>
                <a:cxn ang="0">
                  <a:pos x="0" y="0"/>
                </a:cxn>
                <a:cxn ang="0">
                  <a:pos x="3567" y="0"/>
                </a:cxn>
                <a:cxn ang="0">
                  <a:pos x="3567" y="1340"/>
                </a:cxn>
                <a:cxn ang="0">
                  <a:pos x="1372" y="1340"/>
                </a:cxn>
                <a:cxn ang="0">
                  <a:pos x="1372" y="181"/>
                </a:cxn>
                <a:cxn ang="0">
                  <a:pos x="0" y="181"/>
                </a:cxn>
                <a:cxn ang="0">
                  <a:pos x="0" y="0"/>
                </a:cxn>
              </a:cxnLst>
              <a:rect l="0" t="0" r="r" b="b"/>
              <a:pathLst>
                <a:path w="3567" h="1340">
                  <a:moveTo>
                    <a:pt x="0" y="0"/>
                  </a:moveTo>
                  <a:lnTo>
                    <a:pt x="3567" y="0"/>
                  </a:lnTo>
                  <a:lnTo>
                    <a:pt x="3567" y="1340"/>
                  </a:lnTo>
                  <a:lnTo>
                    <a:pt x="1372" y="1340"/>
                  </a:lnTo>
                  <a:lnTo>
                    <a:pt x="1372" y="181"/>
                  </a:lnTo>
                  <a:lnTo>
                    <a:pt x="0" y="181"/>
                  </a:lnTo>
                  <a:lnTo>
                    <a:pt x="0" y="0"/>
                  </a:lnTo>
                  <a:close/>
                </a:path>
              </a:pathLst>
            </a:custGeom>
            <a:solidFill>
              <a:srgbClr val="C423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Rectangle 10"/>
            <p:cNvSpPr>
              <a:spLocks noChangeArrowheads="1"/>
            </p:cNvSpPr>
            <p:nvPr/>
          </p:nvSpPr>
          <p:spPr bwMode="gray">
            <a:xfrm>
              <a:off x="19140488" y="13674"/>
              <a:ext cx="5662612" cy="692692"/>
            </a:xfrm>
            <a:prstGeom prst="rect">
              <a:avLst/>
            </a:prstGeom>
            <a:solidFill>
              <a:srgbClr val="EE9C3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5" name="Title 1"/>
          <p:cNvSpPr>
            <a:spLocks noGrp="1"/>
          </p:cNvSpPr>
          <p:nvPr>
            <p:ph type="ctrTitle" hasCustomPrompt="1"/>
          </p:nvPr>
        </p:nvSpPr>
        <p:spPr bwMode="white">
          <a:xfrm>
            <a:off x="1895476" y="628650"/>
            <a:ext cx="5343525" cy="685800"/>
          </a:xfrm>
        </p:spPr>
        <p:txBody>
          <a:bodyPr anchor="t" anchorCtr="0">
            <a:noAutofit/>
          </a:bodyPr>
          <a:lstStyle>
            <a:lvl1pPr>
              <a:lnSpc>
                <a:spcPct val="90000"/>
              </a:lnSpc>
              <a:defRPr sz="3200" b="1" i="1" baseline="0">
                <a:solidFill>
                  <a:schemeClr val="bg1"/>
                </a:solidFill>
              </a:defRPr>
            </a:lvl1pPr>
          </a:lstStyle>
          <a:p>
            <a:r>
              <a:rPr lang="en-GB" noProof="0" dirty="0" smtClean="0"/>
              <a:t>Click to add the presentation’s main title</a:t>
            </a:r>
            <a:endParaRPr lang="en-GB" noProof="0" dirty="0"/>
          </a:p>
        </p:txBody>
      </p:sp>
      <p:sp>
        <p:nvSpPr>
          <p:cNvPr id="18" name="Subtitle 2"/>
          <p:cNvSpPr>
            <a:spLocks noGrp="1"/>
          </p:cNvSpPr>
          <p:nvPr>
            <p:ph type="subTitle" idx="1" hasCustomPrompt="1"/>
          </p:nvPr>
        </p:nvSpPr>
        <p:spPr bwMode="white">
          <a:xfrm>
            <a:off x="1895476" y="1371601"/>
            <a:ext cx="5343525" cy="685801"/>
          </a:xfrm>
        </p:spPr>
        <p:txBody>
          <a:bodyPr>
            <a:noAutofit/>
          </a:bodyPr>
          <a:lstStyle>
            <a:lvl1pPr marL="0" indent="0" algn="l">
              <a:lnSpc>
                <a:spcPct val="90000"/>
              </a:lnSpc>
              <a:spcAft>
                <a:spcPts val="0"/>
              </a:spcAft>
              <a:buNone/>
              <a:defRPr sz="3200" baseline="0">
                <a:solidFill>
                  <a:schemeClr val="bg1"/>
                </a:solidFill>
                <a:latin typeface="+mj-lt"/>
              </a:defRPr>
            </a:lvl1pPr>
            <a:lvl2pPr marL="0" indent="0" algn="l">
              <a:buNone/>
              <a:defRPr sz="1800">
                <a:solidFill>
                  <a:schemeClr val="bg1"/>
                </a:solidFill>
                <a:latin typeface="+mj-lt"/>
              </a:defRPr>
            </a:lvl2pPr>
            <a:lvl3pPr marL="457171" indent="0" algn="l">
              <a:buNone/>
              <a:defRPr sz="1800">
                <a:solidFill>
                  <a:schemeClr val="bg1"/>
                </a:solidFill>
                <a:latin typeface="+mj-lt"/>
              </a:defRPr>
            </a:lvl3pPr>
            <a:lvl4pPr marL="914341" indent="0" algn="l">
              <a:buNone/>
              <a:defRPr sz="1800">
                <a:solidFill>
                  <a:schemeClr val="bg1"/>
                </a:solidFill>
                <a:latin typeface="+mj-lt"/>
              </a:defRPr>
            </a:lvl4pPr>
            <a:lvl5pPr marL="1371513" indent="0" algn="l">
              <a:buNone/>
              <a:defRPr sz="1800">
                <a:solidFill>
                  <a:schemeClr val="bg1"/>
                </a:solidFill>
                <a:latin typeface="+mj-lt"/>
              </a:defRPr>
            </a:lvl5pPr>
            <a:lvl6pPr marL="1828683" indent="0" algn="l">
              <a:buNone/>
              <a:defRPr sz="1800">
                <a:solidFill>
                  <a:schemeClr val="bg1"/>
                </a:solidFill>
                <a:latin typeface="+mj-lt"/>
              </a:defRPr>
            </a:lvl6pPr>
            <a:lvl7pPr marL="2285854" indent="0" algn="l">
              <a:buNone/>
              <a:defRPr sz="1800">
                <a:solidFill>
                  <a:schemeClr val="bg1"/>
                </a:solidFill>
                <a:latin typeface="+mj-lt"/>
              </a:defRPr>
            </a:lvl7pPr>
            <a:lvl8pPr marL="2743024" indent="0" algn="l">
              <a:buNone/>
              <a:defRPr sz="1800">
                <a:solidFill>
                  <a:schemeClr val="bg1"/>
                </a:solidFill>
                <a:latin typeface="+mj-lt"/>
              </a:defRPr>
            </a:lvl8pPr>
            <a:lvl9pPr marL="3200195" indent="0" algn="l">
              <a:buNone/>
              <a:defRPr sz="1800">
                <a:solidFill>
                  <a:schemeClr val="bg1"/>
                </a:solidFill>
                <a:latin typeface="+mj-lt"/>
              </a:defRPr>
            </a:lvl9pPr>
          </a:lstStyle>
          <a:p>
            <a:r>
              <a:rPr lang="en-GB" noProof="0" dirty="0" smtClean="0"/>
              <a:t>Subtitle and date (move higher if title is only one line)</a:t>
            </a:r>
          </a:p>
        </p:txBody>
      </p:sp>
      <p:sp>
        <p:nvSpPr>
          <p:cNvPr id="21" name="Text Placeholder 31"/>
          <p:cNvSpPr>
            <a:spLocks noGrp="1"/>
          </p:cNvSpPr>
          <p:nvPr>
            <p:ph type="body" sz="quarter" idx="10" hasCustomPrompt="1"/>
          </p:nvPr>
        </p:nvSpPr>
        <p:spPr bwMode="white">
          <a:xfrm>
            <a:off x="1895476" y="281178"/>
            <a:ext cx="4105656" cy="109728"/>
          </a:xfrm>
        </p:spPr>
        <p:txBody>
          <a:bodyPr/>
          <a:lstStyle>
            <a:lvl1pPr>
              <a:defRPr sz="1100">
                <a:solidFill>
                  <a:schemeClr val="bg1"/>
                </a:solidFill>
                <a:latin typeface="Arial" pitchFamily="34" charset="0"/>
                <a:cs typeface="Arial" pitchFamily="34" charset="0"/>
              </a:defRPr>
            </a:lvl1pPr>
            <a:lvl2pPr>
              <a:defRPr sz="1000">
                <a:solidFill>
                  <a:schemeClr val="bg1"/>
                </a:solidFill>
                <a:latin typeface="Arial" pitchFamily="34" charset="0"/>
                <a:cs typeface="Arial" pitchFamily="34" charset="0"/>
              </a:defRPr>
            </a:lvl2pPr>
            <a:lvl3pPr>
              <a:defRPr sz="1000">
                <a:solidFill>
                  <a:schemeClr val="bg1"/>
                </a:solidFill>
                <a:latin typeface="Arial" pitchFamily="34" charset="0"/>
                <a:cs typeface="Arial" pitchFamily="34" charset="0"/>
              </a:defRPr>
            </a:lvl3pPr>
            <a:lvl4pPr>
              <a:defRPr sz="1000">
                <a:solidFill>
                  <a:schemeClr val="bg1"/>
                </a:solidFill>
                <a:latin typeface="Arial" pitchFamily="34" charset="0"/>
                <a:cs typeface="Arial" pitchFamily="34" charset="0"/>
              </a:defRPr>
            </a:lvl4pPr>
            <a:lvl5pPr>
              <a:defRPr sz="1000">
                <a:solidFill>
                  <a:schemeClr val="bg1"/>
                </a:solidFill>
                <a:latin typeface="Arial" pitchFamily="34" charset="0"/>
                <a:cs typeface="Arial" pitchFamily="34" charset="0"/>
              </a:defRPr>
            </a:lvl5pPr>
          </a:lstStyle>
          <a:p>
            <a:pPr lvl="0"/>
            <a:r>
              <a:rPr lang="en-GB" noProof="0" dirty="0" err="1" smtClean="0"/>
              <a:t>www.pwc.com</a:t>
            </a:r>
            <a:endParaRPr lang="en-GB" noProof="0" dirty="0"/>
          </a:p>
        </p:txBody>
      </p:sp>
      <p:sp>
        <p:nvSpPr>
          <p:cNvPr id="17" name="Rectangle 37"/>
          <p:cNvSpPr>
            <a:spLocks noChangeArrowheads="1"/>
          </p:cNvSpPr>
          <p:nvPr userDrawn="1"/>
        </p:nvSpPr>
        <p:spPr bwMode="black">
          <a:xfrm>
            <a:off x="1524116" y="4628244"/>
            <a:ext cx="228600" cy="39484"/>
          </a:xfrm>
          <a:prstGeom prst="rect">
            <a:avLst/>
          </a:prstGeom>
          <a:solidFill>
            <a:srgbClr val="A1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20" name="Freeform 7"/>
          <p:cNvSpPr>
            <a:spLocks noEditPoints="1"/>
          </p:cNvSpPr>
          <p:nvPr userDrawn="1"/>
        </p:nvSpPr>
        <p:spPr bwMode="black">
          <a:xfrm>
            <a:off x="968592" y="4769861"/>
            <a:ext cx="669824" cy="258492"/>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7" name="Rectangle 6"/>
          <p:cNvSpPr/>
          <p:nvPr/>
        </p:nvSpPr>
        <p:spPr>
          <a:xfrm>
            <a:off x="0" y="2914650"/>
            <a:ext cx="9144000" cy="222885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6" tIns="34294" rIns="68586" bIns="34294" rtlCol="0" anchor="ctr"/>
          <a:lstStyle/>
          <a:p>
            <a:pPr algn="ctr"/>
            <a:endParaRPr lang="en-US">
              <a:solidFill>
                <a:prstClr val="white"/>
              </a:solidFill>
            </a:endParaRPr>
          </a:p>
        </p:txBody>
      </p:sp>
      <p:sp>
        <p:nvSpPr>
          <p:cNvPr id="2" name="Title 1"/>
          <p:cNvSpPr>
            <a:spLocks noGrp="1"/>
          </p:cNvSpPr>
          <p:nvPr>
            <p:ph type="ctrTitle"/>
          </p:nvPr>
        </p:nvSpPr>
        <p:spPr>
          <a:xfrm>
            <a:off x="685800" y="2915338"/>
            <a:ext cx="7772400" cy="458115"/>
          </a:xfrm>
        </p:spPr>
        <p:txBody>
          <a:bodyPr/>
          <a:lstStyle>
            <a:lvl1pPr algn="ctr">
              <a:defRPr lang="en-US" sz="3000" kern="1200" smtClean="0">
                <a:solidFill>
                  <a:schemeClr val="tx1">
                    <a:lumMod val="75000"/>
                    <a:lumOff val="25000"/>
                  </a:schemeClr>
                </a:solidFill>
                <a:latin typeface="+mj-lt"/>
                <a:ea typeface="+mj-ea"/>
                <a:cs typeface="+mj-cs"/>
              </a:defRPr>
            </a:lvl1pPr>
          </a:lstStyle>
          <a:p>
            <a:r>
              <a:rPr lang="en-US" smtClean="0"/>
              <a:t>Click to edit Master title style</a:t>
            </a:r>
            <a:endParaRPr lang="en-US"/>
          </a:p>
        </p:txBody>
      </p:sp>
      <p:sp>
        <p:nvSpPr>
          <p:cNvPr id="3" name="Subtitle 2"/>
          <p:cNvSpPr>
            <a:spLocks noGrp="1"/>
          </p:cNvSpPr>
          <p:nvPr>
            <p:ph type="subTitle" idx="1"/>
          </p:nvPr>
        </p:nvSpPr>
        <p:spPr>
          <a:xfrm>
            <a:off x="1371600" y="3299265"/>
            <a:ext cx="6400800" cy="573330"/>
          </a:xfrm>
        </p:spPr>
        <p:txBody>
          <a:bodyPr>
            <a:normAutofit/>
          </a:bodyPr>
          <a:lstStyle>
            <a:lvl1pPr marL="0" indent="0" algn="ctr">
              <a:buNone/>
              <a:defRPr lang="en-US" sz="1800" kern="1200" smtClean="0">
                <a:solidFill>
                  <a:schemeClr val="tx1">
                    <a:lumMod val="65000"/>
                    <a:lumOff val="35000"/>
                  </a:schemeClr>
                </a:solidFill>
                <a:latin typeface="+mj-lt"/>
                <a:ea typeface="+mj-ea"/>
                <a:cs typeface="+mj-cs"/>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78D6DB-6798-42D2-B9AD-FC6F1C72FC30}" type="datetimeFigureOut">
              <a:rPr lang="en-US" smtClean="0"/>
              <a:pPr/>
              <a:t>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999440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ver Slide: Client Logo">
    <p:spTree>
      <p:nvGrpSpPr>
        <p:cNvPr id="1" name=""/>
        <p:cNvGrpSpPr/>
        <p:nvPr/>
      </p:nvGrpSpPr>
      <p:grpSpPr>
        <a:xfrm>
          <a:off x="0" y="0"/>
          <a:ext cx="0" cy="0"/>
          <a:chOff x="0" y="0"/>
          <a:chExt cx="0" cy="0"/>
        </a:xfrm>
      </p:grpSpPr>
      <p:grpSp>
        <p:nvGrpSpPr>
          <p:cNvPr id="32" name="Group 31"/>
          <p:cNvGrpSpPr/>
          <p:nvPr userDrawn="1"/>
        </p:nvGrpSpPr>
        <p:grpSpPr bwMode="gray">
          <a:xfrm>
            <a:off x="1752601" y="1"/>
            <a:ext cx="7391400" cy="4632007"/>
            <a:chOff x="19140488" y="13674"/>
            <a:chExt cx="7443798" cy="6145827"/>
          </a:xfrm>
        </p:grpSpPr>
        <p:sp>
          <p:nvSpPr>
            <p:cNvPr id="35" name="Rectangle 17"/>
            <p:cNvSpPr>
              <a:spLocks noChangeArrowheads="1"/>
            </p:cNvSpPr>
            <p:nvPr/>
          </p:nvSpPr>
          <p:spPr bwMode="gray">
            <a:xfrm>
              <a:off x="19140488" y="4188799"/>
              <a:ext cx="2302206" cy="1970702"/>
            </a:xfrm>
            <a:prstGeom prst="rect">
              <a:avLst/>
            </a:prstGeom>
            <a:solidFill>
              <a:srgbClr val="9A170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sz="1350"/>
            </a:p>
          </p:txBody>
        </p:sp>
        <p:sp>
          <p:nvSpPr>
            <p:cNvPr id="36" name="Rectangle 7"/>
            <p:cNvSpPr>
              <a:spLocks noChangeArrowheads="1"/>
            </p:cNvSpPr>
            <p:nvPr/>
          </p:nvSpPr>
          <p:spPr bwMode="gray">
            <a:xfrm>
              <a:off x="25663403" y="4032250"/>
              <a:ext cx="920883" cy="2127250"/>
            </a:xfrm>
            <a:prstGeom prst="rect">
              <a:avLst/>
            </a:prstGeom>
            <a:solidFill>
              <a:srgbClr val="F3BE2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sz="1350"/>
            </a:p>
          </p:txBody>
        </p:sp>
        <p:sp>
          <p:nvSpPr>
            <p:cNvPr id="37" name="Rectangle 8"/>
            <p:cNvSpPr>
              <a:spLocks noChangeArrowheads="1"/>
            </p:cNvSpPr>
            <p:nvPr/>
          </p:nvSpPr>
          <p:spPr bwMode="gray">
            <a:xfrm>
              <a:off x="25049482" y="2899477"/>
              <a:ext cx="734694" cy="1289321"/>
            </a:xfrm>
            <a:prstGeom prst="rect">
              <a:avLst/>
            </a:prstGeom>
            <a:solidFill>
              <a:srgbClr val="F3BC8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sz="1350"/>
            </a:p>
          </p:txBody>
        </p:sp>
        <p:sp>
          <p:nvSpPr>
            <p:cNvPr id="42" name="Rectangle 9"/>
            <p:cNvSpPr>
              <a:spLocks noChangeArrowheads="1"/>
            </p:cNvSpPr>
            <p:nvPr/>
          </p:nvSpPr>
          <p:spPr bwMode="gray">
            <a:xfrm>
              <a:off x="25049482" y="4032250"/>
              <a:ext cx="734693" cy="2127250"/>
            </a:xfrm>
            <a:prstGeom prst="rect">
              <a:avLst/>
            </a:prstGeom>
            <a:solidFill>
              <a:srgbClr val="E88C1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sz="1350"/>
            </a:p>
          </p:txBody>
        </p:sp>
        <p:sp>
          <p:nvSpPr>
            <p:cNvPr id="43" name="Rectangle 11"/>
            <p:cNvSpPr>
              <a:spLocks noChangeArrowheads="1"/>
            </p:cNvSpPr>
            <p:nvPr/>
          </p:nvSpPr>
          <p:spPr bwMode="gray">
            <a:xfrm>
              <a:off x="24665780" y="706365"/>
              <a:ext cx="477045" cy="2263848"/>
            </a:xfrm>
            <a:prstGeom prst="rect">
              <a:avLst/>
            </a:prstGeom>
            <a:solidFill>
              <a:srgbClr val="E669A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sz="1350"/>
            </a:p>
          </p:txBody>
        </p:sp>
        <p:sp>
          <p:nvSpPr>
            <p:cNvPr id="44" name="Rectangle 12"/>
            <p:cNvSpPr>
              <a:spLocks noChangeArrowheads="1"/>
            </p:cNvSpPr>
            <p:nvPr/>
          </p:nvSpPr>
          <p:spPr bwMode="gray">
            <a:xfrm>
              <a:off x="24665780" y="2899478"/>
              <a:ext cx="477045" cy="1289321"/>
            </a:xfrm>
            <a:prstGeom prst="rect">
              <a:avLst/>
            </a:prstGeom>
            <a:solidFill>
              <a:srgbClr val="DB4D5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sz="1350"/>
            </a:p>
          </p:txBody>
        </p:sp>
        <p:sp>
          <p:nvSpPr>
            <p:cNvPr id="48" name="Rectangle 13"/>
            <p:cNvSpPr>
              <a:spLocks noChangeArrowheads="1"/>
            </p:cNvSpPr>
            <p:nvPr/>
          </p:nvSpPr>
          <p:spPr bwMode="gray">
            <a:xfrm>
              <a:off x="24665780" y="4032250"/>
              <a:ext cx="477045" cy="2127250"/>
            </a:xfrm>
            <a:prstGeom prst="rect">
              <a:avLst/>
            </a:prstGeom>
            <a:solidFill>
              <a:srgbClr val="D13A0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sz="1350"/>
            </a:p>
          </p:txBody>
        </p:sp>
        <p:sp>
          <p:nvSpPr>
            <p:cNvPr id="49" name="Rectangle 14"/>
            <p:cNvSpPr>
              <a:spLocks noChangeArrowheads="1"/>
            </p:cNvSpPr>
            <p:nvPr/>
          </p:nvSpPr>
          <p:spPr bwMode="gray">
            <a:xfrm>
              <a:off x="19140488" y="669925"/>
              <a:ext cx="5662612" cy="2300288"/>
            </a:xfrm>
            <a:prstGeom prst="rect">
              <a:avLst/>
            </a:prstGeom>
            <a:solidFill>
              <a:srgbClr val="D740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sz="1350"/>
            </a:p>
          </p:txBody>
        </p:sp>
        <p:sp>
          <p:nvSpPr>
            <p:cNvPr id="50" name="Rectangle 15"/>
            <p:cNvSpPr>
              <a:spLocks noChangeArrowheads="1"/>
            </p:cNvSpPr>
            <p:nvPr/>
          </p:nvSpPr>
          <p:spPr bwMode="gray">
            <a:xfrm>
              <a:off x="19140488" y="2899478"/>
              <a:ext cx="5662612" cy="1289321"/>
            </a:xfrm>
            <a:prstGeom prst="rect">
              <a:avLst/>
            </a:prstGeom>
            <a:solidFill>
              <a:srgbClr val="CD2F1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sz="1350"/>
            </a:p>
          </p:txBody>
        </p:sp>
        <p:sp>
          <p:nvSpPr>
            <p:cNvPr id="51" name="Freeform 16"/>
            <p:cNvSpPr>
              <a:spLocks/>
            </p:cNvSpPr>
            <p:nvPr/>
          </p:nvSpPr>
          <p:spPr bwMode="gray">
            <a:xfrm>
              <a:off x="19140488" y="4032250"/>
              <a:ext cx="5662612" cy="2127250"/>
            </a:xfrm>
            <a:custGeom>
              <a:avLst/>
              <a:gdLst/>
              <a:ahLst/>
              <a:cxnLst>
                <a:cxn ang="0">
                  <a:pos x="0" y="0"/>
                </a:cxn>
                <a:cxn ang="0">
                  <a:pos x="3567" y="0"/>
                </a:cxn>
                <a:cxn ang="0">
                  <a:pos x="3567" y="1340"/>
                </a:cxn>
                <a:cxn ang="0">
                  <a:pos x="1372" y="1340"/>
                </a:cxn>
                <a:cxn ang="0">
                  <a:pos x="1372" y="181"/>
                </a:cxn>
                <a:cxn ang="0">
                  <a:pos x="0" y="181"/>
                </a:cxn>
                <a:cxn ang="0">
                  <a:pos x="0" y="0"/>
                </a:cxn>
              </a:cxnLst>
              <a:rect l="0" t="0" r="r" b="b"/>
              <a:pathLst>
                <a:path w="3567" h="1340">
                  <a:moveTo>
                    <a:pt x="0" y="0"/>
                  </a:moveTo>
                  <a:lnTo>
                    <a:pt x="3567" y="0"/>
                  </a:lnTo>
                  <a:lnTo>
                    <a:pt x="3567" y="1340"/>
                  </a:lnTo>
                  <a:lnTo>
                    <a:pt x="1372" y="1340"/>
                  </a:lnTo>
                  <a:lnTo>
                    <a:pt x="1372" y="181"/>
                  </a:lnTo>
                  <a:lnTo>
                    <a:pt x="0" y="181"/>
                  </a:lnTo>
                  <a:lnTo>
                    <a:pt x="0" y="0"/>
                  </a:lnTo>
                  <a:close/>
                </a:path>
              </a:pathLst>
            </a:custGeom>
            <a:solidFill>
              <a:srgbClr val="C423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350"/>
            </a:p>
          </p:txBody>
        </p:sp>
        <p:sp>
          <p:nvSpPr>
            <p:cNvPr id="52" name="Rectangle 10"/>
            <p:cNvSpPr>
              <a:spLocks noChangeArrowheads="1"/>
            </p:cNvSpPr>
            <p:nvPr/>
          </p:nvSpPr>
          <p:spPr bwMode="gray">
            <a:xfrm>
              <a:off x="19140488" y="13674"/>
              <a:ext cx="5662612" cy="692692"/>
            </a:xfrm>
            <a:prstGeom prst="rect">
              <a:avLst/>
            </a:prstGeom>
            <a:solidFill>
              <a:srgbClr val="EE9C3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sz="1350"/>
            </a:p>
          </p:txBody>
        </p:sp>
      </p:grpSp>
      <p:sp>
        <p:nvSpPr>
          <p:cNvPr id="31" name="Picture Placeholder 76"/>
          <p:cNvSpPr>
            <a:spLocks noGrp="1"/>
          </p:cNvSpPr>
          <p:nvPr>
            <p:ph type="pic" sz="quarter" idx="13"/>
          </p:nvPr>
        </p:nvSpPr>
        <p:spPr>
          <a:xfrm>
            <a:off x="609601" y="2286000"/>
            <a:ext cx="914400" cy="571500"/>
          </a:xfrm>
        </p:spPr>
        <p:txBody>
          <a:bodyPr/>
          <a:lstStyle>
            <a:lvl1pPr>
              <a:defRPr sz="1050"/>
            </a:lvl1pPr>
          </a:lstStyle>
          <a:p>
            <a:r>
              <a:rPr lang="en-US" noProof="0" smtClean="0"/>
              <a:t>Click icon to add picture</a:t>
            </a:r>
            <a:endParaRPr lang="en-GB" noProof="0" dirty="0"/>
          </a:p>
        </p:txBody>
      </p:sp>
      <p:grpSp>
        <p:nvGrpSpPr>
          <p:cNvPr id="3" name="Group 31"/>
          <p:cNvGrpSpPr/>
          <p:nvPr/>
        </p:nvGrpSpPr>
        <p:grpSpPr>
          <a:xfrm>
            <a:off x="489086" y="2176274"/>
            <a:ext cx="1209752" cy="113414"/>
            <a:chOff x="489087" y="2521685"/>
            <a:chExt cx="1209752" cy="151219"/>
          </a:xfrm>
        </p:grpSpPr>
        <p:cxnSp>
          <p:nvCxnSpPr>
            <p:cNvPr id="33" name="Straight Connector 32"/>
            <p:cNvCxnSpPr/>
            <p:nvPr userDrawn="1"/>
          </p:nvCxnSpPr>
          <p:spPr>
            <a:xfrm rot="10800000">
              <a:off x="489087" y="2521686"/>
              <a:ext cx="1209752"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rot="5400000">
              <a:off x="413478" y="2597295"/>
              <a:ext cx="151219"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45" name="Title 1"/>
          <p:cNvSpPr>
            <a:spLocks noGrp="1"/>
          </p:cNvSpPr>
          <p:nvPr>
            <p:ph type="ctrTitle" hasCustomPrompt="1"/>
          </p:nvPr>
        </p:nvSpPr>
        <p:spPr bwMode="white">
          <a:xfrm>
            <a:off x="1895476" y="628650"/>
            <a:ext cx="5343525" cy="685800"/>
          </a:xfrm>
        </p:spPr>
        <p:txBody>
          <a:bodyPr anchor="t" anchorCtr="0">
            <a:noAutofit/>
          </a:bodyPr>
          <a:lstStyle>
            <a:lvl1pPr>
              <a:lnSpc>
                <a:spcPct val="90000"/>
              </a:lnSpc>
              <a:defRPr sz="2399" b="1" i="1" baseline="0">
                <a:solidFill>
                  <a:schemeClr val="bg1"/>
                </a:solidFill>
              </a:defRPr>
            </a:lvl1pPr>
          </a:lstStyle>
          <a:p>
            <a:r>
              <a:rPr lang="en-US" noProof="0" dirty="0" smtClean="0"/>
              <a:t>Click to add the presentation’s main title</a:t>
            </a:r>
            <a:endParaRPr lang="en-US" noProof="0" dirty="0"/>
          </a:p>
        </p:txBody>
      </p:sp>
      <p:sp>
        <p:nvSpPr>
          <p:cNvPr id="46" name="Subtitle 2"/>
          <p:cNvSpPr>
            <a:spLocks noGrp="1"/>
          </p:cNvSpPr>
          <p:nvPr>
            <p:ph type="subTitle" idx="1" hasCustomPrompt="1"/>
          </p:nvPr>
        </p:nvSpPr>
        <p:spPr bwMode="white">
          <a:xfrm>
            <a:off x="1895476" y="1371600"/>
            <a:ext cx="5343525" cy="685801"/>
          </a:xfrm>
        </p:spPr>
        <p:txBody>
          <a:bodyPr>
            <a:noAutofit/>
          </a:bodyPr>
          <a:lstStyle>
            <a:lvl1pPr marL="0" indent="0" algn="l">
              <a:lnSpc>
                <a:spcPct val="90000"/>
              </a:lnSpc>
              <a:spcAft>
                <a:spcPts val="0"/>
              </a:spcAft>
              <a:buNone/>
              <a:defRPr sz="2399" baseline="0">
                <a:solidFill>
                  <a:schemeClr val="bg1"/>
                </a:solidFill>
                <a:latin typeface="+mj-lt"/>
              </a:defRPr>
            </a:lvl1pPr>
            <a:lvl2pPr marL="0" indent="0" algn="l">
              <a:buNone/>
              <a:defRPr sz="1350">
                <a:solidFill>
                  <a:schemeClr val="bg1"/>
                </a:solidFill>
                <a:latin typeface="+mj-lt"/>
              </a:defRPr>
            </a:lvl2pPr>
            <a:lvl3pPr marL="342809" indent="0" algn="l">
              <a:buNone/>
              <a:defRPr sz="1350">
                <a:solidFill>
                  <a:schemeClr val="bg1"/>
                </a:solidFill>
                <a:latin typeface="+mj-lt"/>
              </a:defRPr>
            </a:lvl3pPr>
            <a:lvl4pPr marL="685617" indent="0" algn="l">
              <a:buNone/>
              <a:defRPr sz="1350">
                <a:solidFill>
                  <a:schemeClr val="bg1"/>
                </a:solidFill>
                <a:latin typeface="+mj-lt"/>
              </a:defRPr>
            </a:lvl4pPr>
            <a:lvl5pPr marL="1028426" indent="0" algn="l">
              <a:buNone/>
              <a:defRPr sz="1350">
                <a:solidFill>
                  <a:schemeClr val="bg1"/>
                </a:solidFill>
                <a:latin typeface="+mj-lt"/>
              </a:defRPr>
            </a:lvl5pPr>
            <a:lvl6pPr marL="1371234" indent="0" algn="l">
              <a:buNone/>
              <a:defRPr sz="1350">
                <a:solidFill>
                  <a:schemeClr val="bg1"/>
                </a:solidFill>
                <a:latin typeface="+mj-lt"/>
              </a:defRPr>
            </a:lvl6pPr>
            <a:lvl7pPr marL="1714043" indent="0" algn="l">
              <a:buNone/>
              <a:defRPr sz="1350">
                <a:solidFill>
                  <a:schemeClr val="bg1"/>
                </a:solidFill>
                <a:latin typeface="+mj-lt"/>
              </a:defRPr>
            </a:lvl7pPr>
            <a:lvl8pPr marL="2056851" indent="0" algn="l">
              <a:buNone/>
              <a:defRPr sz="1350">
                <a:solidFill>
                  <a:schemeClr val="bg1"/>
                </a:solidFill>
                <a:latin typeface="+mj-lt"/>
              </a:defRPr>
            </a:lvl8pPr>
            <a:lvl9pPr marL="2399660" indent="0" algn="l">
              <a:buNone/>
              <a:defRPr sz="1350">
                <a:solidFill>
                  <a:schemeClr val="bg1"/>
                </a:solidFill>
                <a:latin typeface="+mj-lt"/>
              </a:defRPr>
            </a:lvl9pPr>
          </a:lstStyle>
          <a:p>
            <a:r>
              <a:rPr lang="en-US" noProof="0" dirty="0" smtClean="0"/>
              <a:t>Subtitle and date (move higher if title is only one line)</a:t>
            </a:r>
          </a:p>
        </p:txBody>
      </p:sp>
      <p:sp>
        <p:nvSpPr>
          <p:cNvPr id="47" name="Text Placeholder 31"/>
          <p:cNvSpPr>
            <a:spLocks noGrp="1"/>
          </p:cNvSpPr>
          <p:nvPr>
            <p:ph type="body" sz="quarter" idx="10" hasCustomPrompt="1"/>
          </p:nvPr>
        </p:nvSpPr>
        <p:spPr bwMode="white">
          <a:xfrm>
            <a:off x="1895475" y="281178"/>
            <a:ext cx="4105656" cy="109728"/>
          </a:xfrm>
        </p:spPr>
        <p:txBody>
          <a:bodyPr/>
          <a:lstStyle>
            <a:lvl1pPr>
              <a:defRPr sz="825">
                <a:solidFill>
                  <a:schemeClr val="bg1"/>
                </a:solidFill>
                <a:latin typeface="Arial" pitchFamily="34" charset="0"/>
                <a:cs typeface="Arial" pitchFamily="34" charset="0"/>
              </a:defRPr>
            </a:lvl1pPr>
            <a:lvl2pPr>
              <a:defRPr sz="750">
                <a:solidFill>
                  <a:schemeClr val="bg1"/>
                </a:solidFill>
                <a:latin typeface="Arial" pitchFamily="34" charset="0"/>
                <a:cs typeface="Arial" pitchFamily="34" charset="0"/>
              </a:defRPr>
            </a:lvl2pPr>
            <a:lvl3pPr>
              <a:defRPr sz="750">
                <a:solidFill>
                  <a:schemeClr val="bg1"/>
                </a:solidFill>
                <a:latin typeface="Arial" pitchFamily="34" charset="0"/>
                <a:cs typeface="Arial" pitchFamily="34" charset="0"/>
              </a:defRPr>
            </a:lvl3pPr>
            <a:lvl4pPr>
              <a:defRPr sz="750">
                <a:solidFill>
                  <a:schemeClr val="bg1"/>
                </a:solidFill>
                <a:latin typeface="Arial" pitchFamily="34" charset="0"/>
                <a:cs typeface="Arial" pitchFamily="34" charset="0"/>
              </a:defRPr>
            </a:lvl4pPr>
            <a:lvl5pPr>
              <a:defRPr sz="750">
                <a:solidFill>
                  <a:schemeClr val="bg1"/>
                </a:solidFill>
                <a:latin typeface="Arial" pitchFamily="34" charset="0"/>
                <a:cs typeface="Arial" pitchFamily="34" charset="0"/>
              </a:defRPr>
            </a:lvl5pPr>
          </a:lstStyle>
          <a:p>
            <a:pPr lvl="0"/>
            <a:r>
              <a:rPr lang="en-US" noProof="0" dirty="0" smtClean="0"/>
              <a:t>www.pwc.com</a:t>
            </a:r>
            <a:endParaRPr lang="en-US" noProof="0" dirty="0"/>
          </a:p>
        </p:txBody>
      </p:sp>
      <p:grpSp>
        <p:nvGrpSpPr>
          <p:cNvPr id="27" name="Group 32"/>
          <p:cNvGrpSpPr/>
          <p:nvPr userDrawn="1"/>
        </p:nvGrpSpPr>
        <p:grpSpPr>
          <a:xfrm>
            <a:off x="1162509" y="4629151"/>
            <a:ext cx="685621" cy="400109"/>
            <a:chOff x="518032" y="978681"/>
            <a:chExt cx="4572000" cy="2667393"/>
          </a:xfrm>
        </p:grpSpPr>
        <p:sp>
          <p:nvSpPr>
            <p:cNvPr id="28" name="Rectangle 37"/>
            <p:cNvSpPr>
              <a:spLocks noChangeArrowheads="1"/>
            </p:cNvSpPr>
            <p:nvPr userDrawn="1"/>
          </p:nvSpPr>
          <p:spPr bwMode="black">
            <a:xfrm>
              <a:off x="3295650" y="978681"/>
              <a:ext cx="1143000" cy="263229"/>
            </a:xfrm>
            <a:prstGeom prst="rect">
              <a:avLst/>
            </a:prstGeom>
            <a:solidFill>
              <a:srgbClr val="A1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sz="1350" noProof="0"/>
            </a:p>
          </p:txBody>
        </p:sp>
        <p:sp>
          <p:nvSpPr>
            <p:cNvPr id="29" name="Freeform 7"/>
            <p:cNvSpPr>
              <a:spLocks noEditPoints="1"/>
            </p:cNvSpPr>
            <p:nvPr userDrawn="1"/>
          </p:nvSpPr>
          <p:spPr bwMode="black">
            <a:xfrm>
              <a:off x="518032" y="1922794"/>
              <a:ext cx="4572000" cy="1723280"/>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350" noProof="0"/>
            </a:p>
          </p:txBody>
        </p:sp>
      </p:grpSp>
    </p:spTree>
    <p:extLst>
      <p:ext uri="{BB962C8B-B14F-4D97-AF65-F5344CB8AC3E}">
        <p14:creationId xmlns:p14="http://schemas.microsoft.com/office/powerpoint/2010/main" val="559301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ontent: One">
    <p:spTree>
      <p:nvGrpSpPr>
        <p:cNvPr id="1" name=""/>
        <p:cNvGrpSpPr/>
        <p:nvPr/>
      </p:nvGrpSpPr>
      <p:grpSpPr>
        <a:xfrm>
          <a:off x="0" y="0"/>
          <a:ext cx="0" cy="0"/>
          <a:chOff x="0" y="0"/>
          <a:chExt cx="0" cy="0"/>
        </a:xfrm>
      </p:grpSpPr>
      <p:sp>
        <p:nvSpPr>
          <p:cNvPr id="2" name="Title 1"/>
          <p:cNvSpPr>
            <a:spLocks noGrp="1"/>
          </p:cNvSpPr>
          <p:nvPr>
            <p:ph type="title"/>
          </p:nvPr>
        </p:nvSpPr>
        <p:spPr>
          <a:xfrm>
            <a:off x="533400" y="514350"/>
            <a:ext cx="8077200" cy="685800"/>
          </a:xfrm>
        </p:spPr>
        <p:txBody>
          <a:bodyPr/>
          <a:lstStyle>
            <a:lvl1pPr>
              <a:defRPr/>
            </a:lvl1pPr>
          </a:lstStyle>
          <a:p>
            <a:r>
              <a:rPr lang="en-US" noProof="0" dirty="0" smtClean="0"/>
              <a:t>Click to edit Master title style</a:t>
            </a:r>
            <a:endParaRPr lang="en-US" noProof="0" dirty="0"/>
          </a:p>
        </p:txBody>
      </p:sp>
      <p:sp>
        <p:nvSpPr>
          <p:cNvPr id="31" name="Content Placeholder 26"/>
          <p:cNvSpPr>
            <a:spLocks noGrp="1"/>
          </p:cNvSpPr>
          <p:nvPr>
            <p:ph sz="quarter" idx="15"/>
          </p:nvPr>
        </p:nvSpPr>
        <p:spPr>
          <a:xfrm>
            <a:off x="533400" y="1314450"/>
            <a:ext cx="8077200" cy="3314700"/>
          </a:xfrm>
        </p:spPr>
        <p:txBody>
          <a:bodyPr/>
          <a:lstStyle>
            <a:lvl1pPr>
              <a:defRPr baseline="0"/>
            </a:lvl1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7" name="Footer Placeholder 4"/>
          <p:cNvSpPr>
            <a:spLocks noGrp="1"/>
          </p:cNvSpPr>
          <p:nvPr>
            <p:ph type="ftr" sz="quarter" idx="3"/>
          </p:nvPr>
        </p:nvSpPr>
        <p:spPr>
          <a:xfrm>
            <a:off x="533400" y="4743450"/>
            <a:ext cx="5257800" cy="114300"/>
          </a:xfrm>
          <a:prstGeom prst="rect">
            <a:avLst/>
          </a:prstGeom>
        </p:spPr>
        <p:txBody>
          <a:bodyPr vert="horz" lIns="0" tIns="0" rIns="0" bIns="0" anchor="b" anchorCtr="0">
            <a:noAutofit/>
          </a:bodyPr>
          <a:lstStyle>
            <a:lvl1pPr algn="l">
              <a:defRPr sz="750">
                <a:solidFill>
                  <a:schemeClr val="tx1"/>
                </a:solidFill>
                <a:latin typeface="Arial" pitchFamily="34" charset="0"/>
                <a:cs typeface="Arial" pitchFamily="34" charset="0"/>
              </a:defRPr>
            </a:lvl1pPr>
          </a:lstStyle>
          <a:p>
            <a:r>
              <a:rPr lang="en-US" dirty="0" smtClean="0"/>
              <a:t>DevOps in the Enterprise</a:t>
            </a:r>
            <a:endParaRPr lang="en-US" dirty="0"/>
          </a:p>
        </p:txBody>
      </p:sp>
      <p:sp>
        <p:nvSpPr>
          <p:cNvPr id="32" name="PwCFirm"/>
          <p:cNvSpPr txBox="1"/>
          <p:nvPr/>
        </p:nvSpPr>
        <p:spPr>
          <a:xfrm>
            <a:off x="533400" y="4857751"/>
            <a:ext cx="2590800" cy="114301"/>
          </a:xfrm>
          <a:prstGeom prst="rect">
            <a:avLst/>
          </a:prstGeom>
          <a:noFill/>
        </p:spPr>
        <p:txBody>
          <a:bodyPr vert="horz" wrap="square" lIns="0" tIns="0" rIns="0" bIns="0" rtlCol="0" anchor="t" anchorCtr="0">
            <a:noAutofit/>
          </a:bodyPr>
          <a:lstStyle/>
          <a:p>
            <a:r>
              <a:rPr lang="en-US" sz="750" noProof="0" dirty="0" smtClean="0">
                <a:latin typeface="Arial" pitchFamily="34" charset="0"/>
                <a:cs typeface="Arial" pitchFamily="34" charset="0"/>
              </a:rPr>
              <a:t>PwC</a:t>
            </a:r>
            <a:endParaRPr lang="en-US" sz="750" noProof="0" dirty="0">
              <a:latin typeface="Arial" pitchFamily="34" charset="0"/>
              <a:cs typeface="Arial" pitchFamily="34" charset="0"/>
            </a:endParaRPr>
          </a:p>
        </p:txBody>
      </p:sp>
      <p:cxnSp>
        <p:nvCxnSpPr>
          <p:cNvPr id="15" name="Shape 14"/>
          <p:cNvCxnSpPr/>
          <p:nvPr/>
        </p:nvCxnSpPr>
        <p:spPr>
          <a:xfrm rot="5400000" flipH="1" flipV="1">
            <a:off x="4438652" y="-3600450"/>
            <a:ext cx="1142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086600" y="4857750"/>
            <a:ext cx="1527048" cy="114300"/>
          </a:xfrm>
          <a:prstGeom prst="rect">
            <a:avLst/>
          </a:prstGeom>
        </p:spPr>
        <p:txBody>
          <a:bodyPr lIns="0" tIns="0" rIns="0" bIns="0" anchor="t" anchorCtr="0">
            <a:noAutofit/>
          </a:bodyPr>
          <a:lstStyle>
            <a:lvl1pPr algn="r">
              <a:defRPr sz="750">
                <a:solidFill>
                  <a:schemeClr val="tx1"/>
                </a:solidFill>
                <a:latin typeface="Arial" pitchFamily="34" charset="0"/>
                <a:cs typeface="Arial" pitchFamily="34" charset="0"/>
              </a:defRPr>
            </a:lvl1pPr>
          </a:lstStyle>
          <a:p>
            <a:fld id="{9EBD5762-3BDC-484D-9503-7EA6D5A9A8CE}" type="slidenum">
              <a:rPr lang="en-US" smtClean="0"/>
              <a:pPr/>
              <a:t>‹#›</a:t>
            </a:fld>
            <a:endParaRPr lang="en-US" dirty="0"/>
          </a:p>
        </p:txBody>
      </p:sp>
      <p:sp>
        <p:nvSpPr>
          <p:cNvPr id="10" name="Date Placeholder 3"/>
          <p:cNvSpPr>
            <a:spLocks noGrp="1"/>
          </p:cNvSpPr>
          <p:nvPr>
            <p:ph type="dt" sz="half" idx="2"/>
          </p:nvPr>
        </p:nvSpPr>
        <p:spPr>
          <a:xfrm>
            <a:off x="7086601" y="4743450"/>
            <a:ext cx="1524000" cy="114300"/>
          </a:xfrm>
          <a:prstGeom prst="rect">
            <a:avLst/>
          </a:prstGeom>
        </p:spPr>
        <p:txBody>
          <a:bodyPr lIns="0" tIns="0" rIns="0" bIns="0" anchor="t" anchorCtr="0">
            <a:noAutofit/>
          </a:bodyPr>
          <a:lstStyle>
            <a:lvl1pPr algn="r">
              <a:defRPr sz="750">
                <a:solidFill>
                  <a:schemeClr val="tx1"/>
                </a:solidFill>
                <a:latin typeface="Arial" pitchFamily="34" charset="0"/>
                <a:cs typeface="Arial" pitchFamily="34" charset="0"/>
              </a:defRPr>
            </a:lvl1pPr>
          </a:lstStyle>
          <a:p>
            <a:r>
              <a:rPr lang="en-US" smtClean="0"/>
              <a:t>June 2015</a:t>
            </a:r>
            <a:endParaRPr lang="en-US" dirty="0"/>
          </a:p>
        </p:txBody>
      </p:sp>
    </p:spTree>
    <p:extLst>
      <p:ext uri="{BB962C8B-B14F-4D97-AF65-F5344CB8AC3E}">
        <p14:creationId xmlns:p14="http://schemas.microsoft.com/office/powerpoint/2010/main" val="1974806403"/>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Content: One">
    <p:spTree>
      <p:nvGrpSpPr>
        <p:cNvPr id="1" name=""/>
        <p:cNvGrpSpPr/>
        <p:nvPr/>
      </p:nvGrpSpPr>
      <p:grpSpPr>
        <a:xfrm>
          <a:off x="0" y="0"/>
          <a:ext cx="0" cy="0"/>
          <a:chOff x="0" y="0"/>
          <a:chExt cx="0" cy="0"/>
        </a:xfrm>
      </p:grpSpPr>
      <p:sp>
        <p:nvSpPr>
          <p:cNvPr id="2" name="Title 1"/>
          <p:cNvSpPr>
            <a:spLocks noGrp="1"/>
          </p:cNvSpPr>
          <p:nvPr>
            <p:ph type="title"/>
          </p:nvPr>
        </p:nvSpPr>
        <p:spPr>
          <a:xfrm>
            <a:off x="533400" y="514350"/>
            <a:ext cx="8077200" cy="685800"/>
          </a:xfrm>
        </p:spPr>
        <p:txBody>
          <a:bodyPr/>
          <a:lstStyle>
            <a:lvl1pPr>
              <a:defRPr/>
            </a:lvl1pPr>
          </a:lstStyle>
          <a:p>
            <a:r>
              <a:rPr lang="en-US" noProof="0" dirty="0" smtClean="0"/>
              <a:t>Click to edit Master title style</a:t>
            </a:r>
            <a:endParaRPr lang="en-US" noProof="0" dirty="0"/>
          </a:p>
        </p:txBody>
      </p:sp>
      <p:sp>
        <p:nvSpPr>
          <p:cNvPr id="31" name="Content Placeholder 26"/>
          <p:cNvSpPr>
            <a:spLocks noGrp="1"/>
          </p:cNvSpPr>
          <p:nvPr>
            <p:ph sz="quarter" idx="15"/>
          </p:nvPr>
        </p:nvSpPr>
        <p:spPr>
          <a:xfrm>
            <a:off x="533400" y="1314450"/>
            <a:ext cx="8077200" cy="3314700"/>
          </a:xfrm>
        </p:spPr>
        <p:txBody>
          <a:bodyPr/>
          <a:lstStyle>
            <a:lvl1pPr>
              <a:defRPr baseline="0"/>
            </a:lvl1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7" name="Footer Placeholder 4"/>
          <p:cNvSpPr>
            <a:spLocks noGrp="1"/>
          </p:cNvSpPr>
          <p:nvPr>
            <p:ph type="ftr" sz="quarter" idx="3"/>
          </p:nvPr>
        </p:nvSpPr>
        <p:spPr>
          <a:xfrm>
            <a:off x="533400" y="4743450"/>
            <a:ext cx="5257800" cy="114300"/>
          </a:xfrm>
          <a:prstGeom prst="rect">
            <a:avLst/>
          </a:prstGeom>
        </p:spPr>
        <p:txBody>
          <a:bodyPr vert="horz" lIns="0" tIns="0" rIns="0" bIns="0" anchor="b" anchorCtr="0">
            <a:noAutofit/>
          </a:bodyPr>
          <a:lstStyle>
            <a:lvl1pPr algn="l">
              <a:defRPr sz="700">
                <a:solidFill>
                  <a:schemeClr val="tx1"/>
                </a:solidFill>
                <a:latin typeface="Arial" pitchFamily="34" charset="0"/>
                <a:cs typeface="Arial" pitchFamily="34" charset="0"/>
              </a:defRPr>
            </a:lvl1pPr>
          </a:lstStyle>
          <a:p>
            <a:r>
              <a:rPr lang="en-US" dirty="0" smtClean="0"/>
              <a:t>DevOps in the Enterprise</a:t>
            </a:r>
            <a:endParaRPr lang="en-US" dirty="0"/>
          </a:p>
        </p:txBody>
      </p:sp>
      <p:sp>
        <p:nvSpPr>
          <p:cNvPr id="32" name="PwCFirm"/>
          <p:cNvSpPr txBox="1"/>
          <p:nvPr/>
        </p:nvSpPr>
        <p:spPr>
          <a:xfrm>
            <a:off x="533400" y="4857751"/>
            <a:ext cx="2590800" cy="114301"/>
          </a:xfrm>
          <a:prstGeom prst="rect">
            <a:avLst/>
          </a:prstGeom>
          <a:noFill/>
        </p:spPr>
        <p:txBody>
          <a:bodyPr vert="horz" wrap="square" lIns="0" tIns="0" rIns="0" bIns="0" rtlCol="0" anchor="t" anchorCtr="0">
            <a:noAutofit/>
          </a:bodyPr>
          <a:lstStyle/>
          <a:p>
            <a:r>
              <a:rPr lang="en-US" sz="700" noProof="0" dirty="0" smtClean="0">
                <a:latin typeface="Arial" pitchFamily="34" charset="0"/>
                <a:cs typeface="Arial" pitchFamily="34" charset="0"/>
              </a:rPr>
              <a:t>PwC</a:t>
            </a:r>
            <a:endParaRPr lang="en-US" sz="700" noProof="0" dirty="0">
              <a:latin typeface="Arial" pitchFamily="34" charset="0"/>
              <a:cs typeface="Arial" pitchFamily="34" charset="0"/>
            </a:endParaRPr>
          </a:p>
        </p:txBody>
      </p:sp>
      <p:cxnSp>
        <p:nvCxnSpPr>
          <p:cNvPr id="15" name="Shape 14"/>
          <p:cNvCxnSpPr/>
          <p:nvPr/>
        </p:nvCxnSpPr>
        <p:spPr>
          <a:xfrm rot="5400000" flipH="1" flipV="1">
            <a:off x="4438652" y="-3600450"/>
            <a:ext cx="1142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086600" y="4857750"/>
            <a:ext cx="1527048" cy="114300"/>
          </a:xfrm>
          <a:prstGeom prst="rect">
            <a:avLst/>
          </a:prstGeom>
        </p:spPr>
        <p:txBody>
          <a:bodyPr lIns="0" tIns="0" rIns="0" bIns="0" anchor="t" anchorCtr="0">
            <a:noAutofit/>
          </a:bodyPr>
          <a:lstStyle>
            <a:lvl1pPr algn="r">
              <a:defRPr sz="700">
                <a:solidFill>
                  <a:schemeClr val="tx1"/>
                </a:solidFill>
                <a:latin typeface="Arial" pitchFamily="34" charset="0"/>
                <a:cs typeface="Arial" pitchFamily="34" charset="0"/>
              </a:defRPr>
            </a:lvl1pPr>
          </a:lstStyle>
          <a:p>
            <a:fld id="{9EBD5762-3BDC-484D-9503-7EA6D5A9A8CE}" type="slidenum">
              <a:rPr lang="en-US" smtClean="0"/>
              <a:pPr/>
              <a:t>‹#›</a:t>
            </a:fld>
            <a:endParaRPr lang="en-US" dirty="0"/>
          </a:p>
        </p:txBody>
      </p:sp>
      <p:sp>
        <p:nvSpPr>
          <p:cNvPr id="10" name="Date Placeholder 3"/>
          <p:cNvSpPr>
            <a:spLocks noGrp="1"/>
          </p:cNvSpPr>
          <p:nvPr>
            <p:ph type="dt" sz="half" idx="2"/>
          </p:nvPr>
        </p:nvSpPr>
        <p:spPr>
          <a:xfrm>
            <a:off x="7086601" y="4743450"/>
            <a:ext cx="1524000" cy="114300"/>
          </a:xfrm>
          <a:prstGeom prst="rect">
            <a:avLst/>
          </a:prstGeom>
        </p:spPr>
        <p:txBody>
          <a:bodyPr lIns="0" tIns="0" rIns="0" bIns="0" anchor="t" anchorCtr="0">
            <a:noAutofit/>
          </a:bodyPr>
          <a:lstStyle>
            <a:lvl1pPr algn="r">
              <a:defRPr sz="700">
                <a:solidFill>
                  <a:schemeClr val="tx1"/>
                </a:solidFill>
                <a:latin typeface="Arial" pitchFamily="34" charset="0"/>
                <a:cs typeface="Arial" pitchFamily="34" charset="0"/>
              </a:defRPr>
            </a:lvl1pPr>
          </a:lstStyle>
          <a:p>
            <a:r>
              <a:rPr lang="en-US" dirty="0" smtClean="0"/>
              <a:t>July 2015</a:t>
            </a:r>
            <a:endParaRPr lang="en-US" dirty="0"/>
          </a:p>
        </p:txBody>
      </p:sp>
    </p:spTree>
    <p:extLst>
      <p:ext uri="{BB962C8B-B14F-4D97-AF65-F5344CB8AC3E}">
        <p14:creationId xmlns:p14="http://schemas.microsoft.com/office/powerpoint/2010/main" val="1950789244"/>
      </p:ext>
    </p:extLst>
  </p:cSld>
  <p:clrMapOvr>
    <a:masterClrMapping/>
  </p:clrMapOvr>
  <p:timing>
    <p:tnLst>
      <p:par>
        <p:cTn xmlns:p14="http://schemas.microsoft.com/office/powerpoint/2010/main" id="1" dur="indefinite" restart="never" nodeType="tmRoot"/>
      </p:par>
    </p:tnLst>
  </p:timing>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Content: One">
    <p:spTree>
      <p:nvGrpSpPr>
        <p:cNvPr id="1" name=""/>
        <p:cNvGrpSpPr/>
        <p:nvPr/>
      </p:nvGrpSpPr>
      <p:grpSpPr>
        <a:xfrm>
          <a:off x="0" y="0"/>
          <a:ext cx="0" cy="0"/>
          <a:chOff x="0" y="0"/>
          <a:chExt cx="0" cy="0"/>
        </a:xfrm>
      </p:grpSpPr>
      <p:sp>
        <p:nvSpPr>
          <p:cNvPr id="2" name="Title 1"/>
          <p:cNvSpPr>
            <a:spLocks noGrp="1"/>
          </p:cNvSpPr>
          <p:nvPr>
            <p:ph type="title"/>
          </p:nvPr>
        </p:nvSpPr>
        <p:spPr>
          <a:xfrm>
            <a:off x="533400" y="514350"/>
            <a:ext cx="8077200" cy="685800"/>
          </a:xfrm>
        </p:spPr>
        <p:txBody>
          <a:bodyPr/>
          <a:lstStyle>
            <a:lvl1pPr>
              <a:defRPr/>
            </a:lvl1pPr>
          </a:lstStyle>
          <a:p>
            <a:r>
              <a:rPr lang="en-US" noProof="0" dirty="0" smtClean="0"/>
              <a:t>Click to edit Master title style</a:t>
            </a:r>
            <a:endParaRPr lang="en-US" noProof="0" dirty="0"/>
          </a:p>
        </p:txBody>
      </p:sp>
      <p:sp>
        <p:nvSpPr>
          <p:cNvPr id="31" name="Content Placeholder 26"/>
          <p:cNvSpPr>
            <a:spLocks noGrp="1"/>
          </p:cNvSpPr>
          <p:nvPr>
            <p:ph sz="quarter" idx="15"/>
          </p:nvPr>
        </p:nvSpPr>
        <p:spPr>
          <a:xfrm>
            <a:off x="533400" y="1314450"/>
            <a:ext cx="8077200" cy="3314700"/>
          </a:xfrm>
        </p:spPr>
        <p:txBody>
          <a:bodyPr/>
          <a:lstStyle>
            <a:lvl1pPr>
              <a:defRPr baseline="0"/>
            </a:lvl1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7" name="Footer Placeholder 4"/>
          <p:cNvSpPr>
            <a:spLocks noGrp="1"/>
          </p:cNvSpPr>
          <p:nvPr>
            <p:ph type="ftr" sz="quarter" idx="3"/>
          </p:nvPr>
        </p:nvSpPr>
        <p:spPr>
          <a:xfrm>
            <a:off x="533400" y="4743450"/>
            <a:ext cx="5257800" cy="114300"/>
          </a:xfrm>
          <a:prstGeom prst="rect">
            <a:avLst/>
          </a:prstGeom>
        </p:spPr>
        <p:txBody>
          <a:bodyPr vert="horz" lIns="0" tIns="0" rIns="0" bIns="0" anchor="b" anchorCtr="0">
            <a:noAutofit/>
          </a:bodyPr>
          <a:lstStyle>
            <a:lvl1pPr algn="l">
              <a:defRPr sz="700">
                <a:solidFill>
                  <a:schemeClr val="tx1"/>
                </a:solidFill>
                <a:latin typeface="Arial" pitchFamily="34" charset="0"/>
                <a:cs typeface="Arial" pitchFamily="34" charset="0"/>
              </a:defRPr>
            </a:lvl1pPr>
          </a:lstStyle>
          <a:p>
            <a:r>
              <a:rPr lang="en-US" dirty="0" smtClean="0"/>
              <a:t>DevOps in the Enterprise</a:t>
            </a:r>
            <a:endParaRPr lang="en-US" dirty="0"/>
          </a:p>
        </p:txBody>
      </p:sp>
      <p:sp>
        <p:nvSpPr>
          <p:cNvPr id="32" name="PwCFirm"/>
          <p:cNvSpPr txBox="1"/>
          <p:nvPr/>
        </p:nvSpPr>
        <p:spPr>
          <a:xfrm>
            <a:off x="533400" y="4857751"/>
            <a:ext cx="2590800" cy="114301"/>
          </a:xfrm>
          <a:prstGeom prst="rect">
            <a:avLst/>
          </a:prstGeom>
          <a:noFill/>
        </p:spPr>
        <p:txBody>
          <a:bodyPr vert="horz" wrap="square" lIns="0" tIns="0" rIns="0" bIns="0" rtlCol="0" anchor="t" anchorCtr="0">
            <a:noAutofit/>
          </a:bodyPr>
          <a:lstStyle/>
          <a:p>
            <a:r>
              <a:rPr lang="en-US" sz="700" noProof="0" dirty="0" smtClean="0">
                <a:latin typeface="Arial" pitchFamily="34" charset="0"/>
                <a:cs typeface="Arial" pitchFamily="34" charset="0"/>
              </a:rPr>
              <a:t>PwC</a:t>
            </a:r>
            <a:endParaRPr lang="en-US" sz="700" noProof="0" dirty="0">
              <a:latin typeface="Arial" pitchFamily="34" charset="0"/>
              <a:cs typeface="Arial" pitchFamily="34" charset="0"/>
            </a:endParaRPr>
          </a:p>
        </p:txBody>
      </p:sp>
      <p:cxnSp>
        <p:nvCxnSpPr>
          <p:cNvPr id="15" name="Shape 14"/>
          <p:cNvCxnSpPr/>
          <p:nvPr/>
        </p:nvCxnSpPr>
        <p:spPr>
          <a:xfrm rot="5400000" flipH="1" flipV="1">
            <a:off x="4438652" y="-3600450"/>
            <a:ext cx="1142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086600" y="4857750"/>
            <a:ext cx="1527048" cy="114300"/>
          </a:xfrm>
          <a:prstGeom prst="rect">
            <a:avLst/>
          </a:prstGeom>
        </p:spPr>
        <p:txBody>
          <a:bodyPr lIns="0" tIns="0" rIns="0" bIns="0" anchor="t" anchorCtr="0">
            <a:noAutofit/>
          </a:bodyPr>
          <a:lstStyle>
            <a:lvl1pPr algn="r">
              <a:defRPr sz="700">
                <a:solidFill>
                  <a:schemeClr val="tx1"/>
                </a:solidFill>
                <a:latin typeface="Arial" pitchFamily="34" charset="0"/>
                <a:cs typeface="Arial" pitchFamily="34" charset="0"/>
              </a:defRPr>
            </a:lvl1pPr>
          </a:lstStyle>
          <a:p>
            <a:fld id="{9EBD5762-3BDC-484D-9503-7EA6D5A9A8CE}" type="slidenum">
              <a:rPr lang="en-US" smtClean="0"/>
              <a:pPr/>
              <a:t>‹#›</a:t>
            </a:fld>
            <a:endParaRPr lang="en-US" dirty="0"/>
          </a:p>
        </p:txBody>
      </p:sp>
      <p:sp>
        <p:nvSpPr>
          <p:cNvPr id="10" name="Date Placeholder 3"/>
          <p:cNvSpPr>
            <a:spLocks noGrp="1"/>
          </p:cNvSpPr>
          <p:nvPr>
            <p:ph type="dt" sz="half" idx="2"/>
          </p:nvPr>
        </p:nvSpPr>
        <p:spPr>
          <a:xfrm>
            <a:off x="7086601" y="4743450"/>
            <a:ext cx="1524000" cy="114300"/>
          </a:xfrm>
          <a:prstGeom prst="rect">
            <a:avLst/>
          </a:prstGeom>
        </p:spPr>
        <p:txBody>
          <a:bodyPr lIns="0" tIns="0" rIns="0" bIns="0" anchor="t" anchorCtr="0">
            <a:noAutofit/>
          </a:bodyPr>
          <a:lstStyle>
            <a:lvl1pPr algn="r">
              <a:defRPr sz="700">
                <a:solidFill>
                  <a:schemeClr val="tx1"/>
                </a:solidFill>
                <a:latin typeface="Arial" pitchFamily="34" charset="0"/>
                <a:cs typeface="Arial" pitchFamily="34" charset="0"/>
              </a:defRPr>
            </a:lvl1pPr>
          </a:lstStyle>
          <a:p>
            <a:r>
              <a:rPr lang="en-US" dirty="0" smtClean="0"/>
              <a:t>July 2015</a:t>
            </a:r>
            <a:endParaRPr lang="en-US" dirty="0"/>
          </a:p>
        </p:txBody>
      </p:sp>
    </p:spTree>
    <p:extLst>
      <p:ext uri="{BB962C8B-B14F-4D97-AF65-F5344CB8AC3E}">
        <p14:creationId xmlns:p14="http://schemas.microsoft.com/office/powerpoint/2010/main" val="1950789244"/>
      </p:ext>
    </p:extLst>
  </p:cSld>
  <p:clrMapOvr>
    <a:masterClrMapping/>
  </p:clrMapOvr>
  <p:timing>
    <p:tnLst>
      <p:par>
        <p:cTn xmlns:p14="http://schemas.microsoft.com/office/powerpoint/2010/main" id="1" dur="indefinite" restart="never" nodeType="tmRoot"/>
      </p:par>
    </p:tnLst>
  </p:timing>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Content: One">
    <p:spTree>
      <p:nvGrpSpPr>
        <p:cNvPr id="1" name=""/>
        <p:cNvGrpSpPr/>
        <p:nvPr/>
      </p:nvGrpSpPr>
      <p:grpSpPr>
        <a:xfrm>
          <a:off x="0" y="0"/>
          <a:ext cx="0" cy="0"/>
          <a:chOff x="0" y="0"/>
          <a:chExt cx="0" cy="0"/>
        </a:xfrm>
      </p:grpSpPr>
      <p:sp>
        <p:nvSpPr>
          <p:cNvPr id="2" name="Title 1"/>
          <p:cNvSpPr>
            <a:spLocks noGrp="1"/>
          </p:cNvSpPr>
          <p:nvPr>
            <p:ph type="title"/>
          </p:nvPr>
        </p:nvSpPr>
        <p:spPr>
          <a:xfrm>
            <a:off x="533400" y="514350"/>
            <a:ext cx="8077200" cy="685800"/>
          </a:xfrm>
        </p:spPr>
        <p:txBody>
          <a:bodyPr/>
          <a:lstStyle>
            <a:lvl1pPr>
              <a:defRPr/>
            </a:lvl1pPr>
          </a:lstStyle>
          <a:p>
            <a:r>
              <a:rPr lang="en-US" noProof="0" dirty="0" smtClean="0"/>
              <a:t>Click to edit Master title style</a:t>
            </a:r>
            <a:endParaRPr lang="en-US" noProof="0" dirty="0"/>
          </a:p>
        </p:txBody>
      </p:sp>
      <p:sp>
        <p:nvSpPr>
          <p:cNvPr id="31" name="Content Placeholder 26"/>
          <p:cNvSpPr>
            <a:spLocks noGrp="1"/>
          </p:cNvSpPr>
          <p:nvPr>
            <p:ph sz="quarter" idx="15"/>
          </p:nvPr>
        </p:nvSpPr>
        <p:spPr>
          <a:xfrm>
            <a:off x="533400" y="1314450"/>
            <a:ext cx="8077200" cy="3314700"/>
          </a:xfrm>
        </p:spPr>
        <p:txBody>
          <a:bodyPr/>
          <a:lstStyle>
            <a:lvl1pPr>
              <a:defRPr baseline="0"/>
            </a:lvl1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7" name="Footer Placeholder 4"/>
          <p:cNvSpPr>
            <a:spLocks noGrp="1"/>
          </p:cNvSpPr>
          <p:nvPr>
            <p:ph type="ftr" sz="quarter" idx="3"/>
          </p:nvPr>
        </p:nvSpPr>
        <p:spPr>
          <a:xfrm>
            <a:off x="533400" y="4743450"/>
            <a:ext cx="5257800" cy="114300"/>
          </a:xfrm>
          <a:prstGeom prst="rect">
            <a:avLst/>
          </a:prstGeom>
        </p:spPr>
        <p:txBody>
          <a:bodyPr vert="horz" lIns="0" tIns="0" rIns="0" bIns="0" anchor="b" anchorCtr="0">
            <a:noAutofit/>
          </a:bodyPr>
          <a:lstStyle>
            <a:lvl1pPr algn="l">
              <a:defRPr sz="700">
                <a:solidFill>
                  <a:schemeClr val="tx1"/>
                </a:solidFill>
                <a:latin typeface="Arial" pitchFamily="34" charset="0"/>
                <a:cs typeface="Arial" pitchFamily="34" charset="0"/>
              </a:defRPr>
            </a:lvl1pPr>
          </a:lstStyle>
          <a:p>
            <a:r>
              <a:rPr lang="en-US" dirty="0" smtClean="0"/>
              <a:t>DevOps in the Enterprise</a:t>
            </a:r>
            <a:endParaRPr lang="en-US" dirty="0"/>
          </a:p>
        </p:txBody>
      </p:sp>
      <p:sp>
        <p:nvSpPr>
          <p:cNvPr id="32" name="PwCFirm"/>
          <p:cNvSpPr txBox="1"/>
          <p:nvPr/>
        </p:nvSpPr>
        <p:spPr>
          <a:xfrm>
            <a:off x="533400" y="4857751"/>
            <a:ext cx="2590800" cy="114301"/>
          </a:xfrm>
          <a:prstGeom prst="rect">
            <a:avLst/>
          </a:prstGeom>
          <a:noFill/>
        </p:spPr>
        <p:txBody>
          <a:bodyPr vert="horz" wrap="square" lIns="0" tIns="0" rIns="0" bIns="0" rtlCol="0" anchor="t" anchorCtr="0">
            <a:noAutofit/>
          </a:bodyPr>
          <a:lstStyle/>
          <a:p>
            <a:r>
              <a:rPr lang="en-US" sz="700" noProof="0" dirty="0" smtClean="0">
                <a:latin typeface="Arial" pitchFamily="34" charset="0"/>
                <a:cs typeface="Arial" pitchFamily="34" charset="0"/>
              </a:rPr>
              <a:t>PwC</a:t>
            </a:r>
            <a:endParaRPr lang="en-US" sz="700" noProof="0" dirty="0">
              <a:latin typeface="Arial" pitchFamily="34" charset="0"/>
              <a:cs typeface="Arial" pitchFamily="34" charset="0"/>
            </a:endParaRPr>
          </a:p>
        </p:txBody>
      </p:sp>
      <p:cxnSp>
        <p:nvCxnSpPr>
          <p:cNvPr id="15" name="Shape 14"/>
          <p:cNvCxnSpPr/>
          <p:nvPr/>
        </p:nvCxnSpPr>
        <p:spPr>
          <a:xfrm rot="5400000" flipH="1" flipV="1">
            <a:off x="4438652" y="-3600450"/>
            <a:ext cx="1142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086600" y="4857750"/>
            <a:ext cx="1527048" cy="114300"/>
          </a:xfrm>
          <a:prstGeom prst="rect">
            <a:avLst/>
          </a:prstGeom>
        </p:spPr>
        <p:txBody>
          <a:bodyPr lIns="0" tIns="0" rIns="0" bIns="0" anchor="t" anchorCtr="0">
            <a:noAutofit/>
          </a:bodyPr>
          <a:lstStyle>
            <a:lvl1pPr algn="r">
              <a:defRPr sz="700">
                <a:solidFill>
                  <a:schemeClr val="tx1"/>
                </a:solidFill>
                <a:latin typeface="Arial" pitchFamily="34" charset="0"/>
                <a:cs typeface="Arial" pitchFamily="34" charset="0"/>
              </a:defRPr>
            </a:lvl1pPr>
          </a:lstStyle>
          <a:p>
            <a:fld id="{9EBD5762-3BDC-484D-9503-7EA6D5A9A8CE}" type="slidenum">
              <a:rPr lang="en-US" smtClean="0"/>
              <a:pPr/>
              <a:t>‹#›</a:t>
            </a:fld>
            <a:endParaRPr lang="en-US" dirty="0"/>
          </a:p>
        </p:txBody>
      </p:sp>
      <p:sp>
        <p:nvSpPr>
          <p:cNvPr id="10" name="Date Placeholder 3"/>
          <p:cNvSpPr>
            <a:spLocks noGrp="1"/>
          </p:cNvSpPr>
          <p:nvPr>
            <p:ph type="dt" sz="half" idx="2"/>
          </p:nvPr>
        </p:nvSpPr>
        <p:spPr>
          <a:xfrm>
            <a:off x="7086601" y="4743450"/>
            <a:ext cx="1524000" cy="114300"/>
          </a:xfrm>
          <a:prstGeom prst="rect">
            <a:avLst/>
          </a:prstGeom>
        </p:spPr>
        <p:txBody>
          <a:bodyPr lIns="0" tIns="0" rIns="0" bIns="0" anchor="t" anchorCtr="0">
            <a:noAutofit/>
          </a:bodyPr>
          <a:lstStyle>
            <a:lvl1pPr algn="r">
              <a:defRPr sz="700">
                <a:solidFill>
                  <a:schemeClr val="tx1"/>
                </a:solidFill>
                <a:latin typeface="Arial" pitchFamily="34" charset="0"/>
                <a:cs typeface="Arial" pitchFamily="34" charset="0"/>
              </a:defRPr>
            </a:lvl1pPr>
          </a:lstStyle>
          <a:p>
            <a:r>
              <a:rPr lang="en-US" dirty="0" smtClean="0"/>
              <a:t>July 2015</a:t>
            </a:r>
            <a:endParaRPr lang="en-US" dirty="0"/>
          </a:p>
        </p:txBody>
      </p:sp>
    </p:spTree>
    <p:extLst>
      <p:ext uri="{BB962C8B-B14F-4D97-AF65-F5344CB8AC3E}">
        <p14:creationId xmlns:p14="http://schemas.microsoft.com/office/powerpoint/2010/main" val="1950789244"/>
      </p:ext>
    </p:extLst>
  </p:cSld>
  <p:clrMapOvr>
    <a:masterClrMapping/>
  </p:clrMapOvr>
  <p:timing>
    <p:tnLst>
      <p:par>
        <p:cTn xmlns:p14="http://schemas.microsoft.com/office/powerpoint/2010/main" id="1" dur="indefinite" restart="never" nodeType="tmRoot"/>
      </p:par>
    </p:tnLst>
  </p:timing>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_Content: One">
    <p:spTree>
      <p:nvGrpSpPr>
        <p:cNvPr id="1" name=""/>
        <p:cNvGrpSpPr/>
        <p:nvPr/>
      </p:nvGrpSpPr>
      <p:grpSpPr>
        <a:xfrm>
          <a:off x="0" y="0"/>
          <a:ext cx="0" cy="0"/>
          <a:chOff x="0" y="0"/>
          <a:chExt cx="0" cy="0"/>
        </a:xfrm>
      </p:grpSpPr>
      <p:sp>
        <p:nvSpPr>
          <p:cNvPr id="2" name="Title 1"/>
          <p:cNvSpPr>
            <a:spLocks noGrp="1"/>
          </p:cNvSpPr>
          <p:nvPr>
            <p:ph type="title"/>
          </p:nvPr>
        </p:nvSpPr>
        <p:spPr>
          <a:xfrm>
            <a:off x="533400" y="514350"/>
            <a:ext cx="8077200" cy="685800"/>
          </a:xfrm>
        </p:spPr>
        <p:txBody>
          <a:bodyPr/>
          <a:lstStyle>
            <a:lvl1pPr>
              <a:defRPr/>
            </a:lvl1pPr>
          </a:lstStyle>
          <a:p>
            <a:r>
              <a:rPr lang="en-US" noProof="0" dirty="0" smtClean="0"/>
              <a:t>Click to edit Master title style</a:t>
            </a:r>
            <a:endParaRPr lang="en-US" noProof="0" dirty="0"/>
          </a:p>
        </p:txBody>
      </p:sp>
      <p:sp>
        <p:nvSpPr>
          <p:cNvPr id="31" name="Content Placeholder 26"/>
          <p:cNvSpPr>
            <a:spLocks noGrp="1"/>
          </p:cNvSpPr>
          <p:nvPr>
            <p:ph sz="quarter" idx="15"/>
          </p:nvPr>
        </p:nvSpPr>
        <p:spPr>
          <a:xfrm>
            <a:off x="533400" y="1314450"/>
            <a:ext cx="8077200" cy="3314700"/>
          </a:xfrm>
        </p:spPr>
        <p:txBody>
          <a:bodyPr/>
          <a:lstStyle>
            <a:lvl1pPr>
              <a:defRPr baseline="0"/>
            </a:lvl1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7" name="Footer Placeholder 4"/>
          <p:cNvSpPr>
            <a:spLocks noGrp="1"/>
          </p:cNvSpPr>
          <p:nvPr>
            <p:ph type="ftr" sz="quarter" idx="3"/>
          </p:nvPr>
        </p:nvSpPr>
        <p:spPr>
          <a:xfrm>
            <a:off x="533400" y="4743450"/>
            <a:ext cx="5257800" cy="114300"/>
          </a:xfrm>
          <a:prstGeom prst="rect">
            <a:avLst/>
          </a:prstGeom>
        </p:spPr>
        <p:txBody>
          <a:bodyPr vert="horz" lIns="0" tIns="0" rIns="0" bIns="0" anchor="b" anchorCtr="0">
            <a:noAutofit/>
          </a:bodyPr>
          <a:lstStyle>
            <a:lvl1pPr algn="l">
              <a:defRPr sz="700">
                <a:solidFill>
                  <a:schemeClr val="tx1"/>
                </a:solidFill>
                <a:latin typeface="Arial" pitchFamily="34" charset="0"/>
                <a:cs typeface="Arial" pitchFamily="34" charset="0"/>
              </a:defRPr>
            </a:lvl1pPr>
          </a:lstStyle>
          <a:p>
            <a:r>
              <a:rPr lang="en-US" dirty="0" smtClean="0"/>
              <a:t>DevOps in the Enterprise</a:t>
            </a:r>
            <a:endParaRPr lang="en-US" dirty="0"/>
          </a:p>
        </p:txBody>
      </p:sp>
      <p:sp>
        <p:nvSpPr>
          <p:cNvPr id="32" name="PwCFirm"/>
          <p:cNvSpPr txBox="1"/>
          <p:nvPr/>
        </p:nvSpPr>
        <p:spPr>
          <a:xfrm>
            <a:off x="533400" y="4857751"/>
            <a:ext cx="2590800" cy="114301"/>
          </a:xfrm>
          <a:prstGeom prst="rect">
            <a:avLst/>
          </a:prstGeom>
          <a:noFill/>
        </p:spPr>
        <p:txBody>
          <a:bodyPr vert="horz" wrap="square" lIns="0" tIns="0" rIns="0" bIns="0" rtlCol="0" anchor="t" anchorCtr="0">
            <a:noAutofit/>
          </a:bodyPr>
          <a:lstStyle/>
          <a:p>
            <a:r>
              <a:rPr lang="en-US" sz="700" noProof="0" dirty="0" smtClean="0">
                <a:latin typeface="Arial" pitchFamily="34" charset="0"/>
                <a:cs typeface="Arial" pitchFamily="34" charset="0"/>
              </a:rPr>
              <a:t>PwC</a:t>
            </a:r>
            <a:endParaRPr lang="en-US" sz="700" noProof="0" dirty="0">
              <a:latin typeface="Arial" pitchFamily="34" charset="0"/>
              <a:cs typeface="Arial" pitchFamily="34" charset="0"/>
            </a:endParaRPr>
          </a:p>
        </p:txBody>
      </p:sp>
      <p:cxnSp>
        <p:nvCxnSpPr>
          <p:cNvPr id="15" name="Shape 14"/>
          <p:cNvCxnSpPr/>
          <p:nvPr/>
        </p:nvCxnSpPr>
        <p:spPr>
          <a:xfrm rot="5400000" flipH="1" flipV="1">
            <a:off x="4438652" y="-3600450"/>
            <a:ext cx="1142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086600" y="4857750"/>
            <a:ext cx="1527048" cy="114300"/>
          </a:xfrm>
          <a:prstGeom prst="rect">
            <a:avLst/>
          </a:prstGeom>
        </p:spPr>
        <p:txBody>
          <a:bodyPr lIns="0" tIns="0" rIns="0" bIns="0" anchor="t" anchorCtr="0">
            <a:noAutofit/>
          </a:bodyPr>
          <a:lstStyle>
            <a:lvl1pPr algn="r">
              <a:defRPr sz="700">
                <a:solidFill>
                  <a:schemeClr val="tx1"/>
                </a:solidFill>
                <a:latin typeface="Arial" pitchFamily="34" charset="0"/>
                <a:cs typeface="Arial" pitchFamily="34" charset="0"/>
              </a:defRPr>
            </a:lvl1pPr>
          </a:lstStyle>
          <a:p>
            <a:fld id="{9EBD5762-3BDC-484D-9503-7EA6D5A9A8CE}" type="slidenum">
              <a:rPr lang="en-US" smtClean="0"/>
              <a:pPr/>
              <a:t>‹#›</a:t>
            </a:fld>
            <a:endParaRPr lang="en-US" dirty="0"/>
          </a:p>
        </p:txBody>
      </p:sp>
      <p:sp>
        <p:nvSpPr>
          <p:cNvPr id="10" name="Date Placeholder 3"/>
          <p:cNvSpPr>
            <a:spLocks noGrp="1"/>
          </p:cNvSpPr>
          <p:nvPr>
            <p:ph type="dt" sz="half" idx="2"/>
          </p:nvPr>
        </p:nvSpPr>
        <p:spPr>
          <a:xfrm>
            <a:off x="7086601" y="4743450"/>
            <a:ext cx="1524000" cy="114300"/>
          </a:xfrm>
          <a:prstGeom prst="rect">
            <a:avLst/>
          </a:prstGeom>
        </p:spPr>
        <p:txBody>
          <a:bodyPr lIns="0" tIns="0" rIns="0" bIns="0" anchor="t" anchorCtr="0">
            <a:noAutofit/>
          </a:bodyPr>
          <a:lstStyle>
            <a:lvl1pPr algn="r">
              <a:defRPr sz="700">
                <a:solidFill>
                  <a:schemeClr val="tx1"/>
                </a:solidFill>
                <a:latin typeface="Arial" pitchFamily="34" charset="0"/>
                <a:cs typeface="Arial" pitchFamily="34" charset="0"/>
              </a:defRPr>
            </a:lvl1pPr>
          </a:lstStyle>
          <a:p>
            <a:r>
              <a:rPr lang="en-US" dirty="0" smtClean="0"/>
              <a:t>July 2015</a:t>
            </a:r>
            <a:endParaRPr lang="en-US" dirty="0"/>
          </a:p>
        </p:txBody>
      </p:sp>
    </p:spTree>
    <p:extLst>
      <p:ext uri="{BB962C8B-B14F-4D97-AF65-F5344CB8AC3E}">
        <p14:creationId xmlns:p14="http://schemas.microsoft.com/office/powerpoint/2010/main" val="1950789244"/>
      </p:ext>
    </p:extLst>
  </p:cSld>
  <p:clrMapOvr>
    <a:masterClrMapping/>
  </p:clrMapOvr>
  <p:timing>
    <p:tnLst>
      <p:par>
        <p:cTn xmlns:p14="http://schemas.microsoft.com/office/powerpoint/2010/main" id="1" dur="indefinite" restart="never" nodeType="tmRoot"/>
      </p:par>
    </p:tnLst>
  </p:timing>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6_Content: One">
    <p:spTree>
      <p:nvGrpSpPr>
        <p:cNvPr id="1" name=""/>
        <p:cNvGrpSpPr/>
        <p:nvPr/>
      </p:nvGrpSpPr>
      <p:grpSpPr>
        <a:xfrm>
          <a:off x="0" y="0"/>
          <a:ext cx="0" cy="0"/>
          <a:chOff x="0" y="0"/>
          <a:chExt cx="0" cy="0"/>
        </a:xfrm>
      </p:grpSpPr>
      <p:sp>
        <p:nvSpPr>
          <p:cNvPr id="2" name="Title 1"/>
          <p:cNvSpPr>
            <a:spLocks noGrp="1"/>
          </p:cNvSpPr>
          <p:nvPr>
            <p:ph type="title"/>
          </p:nvPr>
        </p:nvSpPr>
        <p:spPr>
          <a:xfrm>
            <a:off x="533400" y="514350"/>
            <a:ext cx="8077200" cy="685800"/>
          </a:xfrm>
        </p:spPr>
        <p:txBody>
          <a:bodyPr/>
          <a:lstStyle>
            <a:lvl1pPr>
              <a:defRPr/>
            </a:lvl1pPr>
          </a:lstStyle>
          <a:p>
            <a:r>
              <a:rPr lang="en-US" noProof="0" dirty="0" smtClean="0"/>
              <a:t>Click to edit Master title style</a:t>
            </a:r>
            <a:endParaRPr lang="en-US" noProof="0" dirty="0"/>
          </a:p>
        </p:txBody>
      </p:sp>
      <p:sp>
        <p:nvSpPr>
          <p:cNvPr id="31" name="Content Placeholder 26"/>
          <p:cNvSpPr>
            <a:spLocks noGrp="1"/>
          </p:cNvSpPr>
          <p:nvPr>
            <p:ph sz="quarter" idx="15"/>
          </p:nvPr>
        </p:nvSpPr>
        <p:spPr>
          <a:xfrm>
            <a:off x="533400" y="1314450"/>
            <a:ext cx="8077200" cy="3314700"/>
          </a:xfrm>
        </p:spPr>
        <p:txBody>
          <a:bodyPr/>
          <a:lstStyle>
            <a:lvl1pPr>
              <a:defRPr baseline="0"/>
            </a:lvl1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7" name="Footer Placeholder 4"/>
          <p:cNvSpPr>
            <a:spLocks noGrp="1"/>
          </p:cNvSpPr>
          <p:nvPr>
            <p:ph type="ftr" sz="quarter" idx="3"/>
          </p:nvPr>
        </p:nvSpPr>
        <p:spPr>
          <a:xfrm>
            <a:off x="533400" y="4743450"/>
            <a:ext cx="5257800" cy="114300"/>
          </a:xfrm>
          <a:prstGeom prst="rect">
            <a:avLst/>
          </a:prstGeom>
        </p:spPr>
        <p:txBody>
          <a:bodyPr vert="horz" lIns="0" tIns="0" rIns="0" bIns="0" anchor="b" anchorCtr="0">
            <a:noAutofit/>
          </a:bodyPr>
          <a:lstStyle>
            <a:lvl1pPr algn="l">
              <a:defRPr sz="700">
                <a:solidFill>
                  <a:schemeClr val="tx1"/>
                </a:solidFill>
                <a:latin typeface="Arial" pitchFamily="34" charset="0"/>
                <a:cs typeface="Arial" pitchFamily="34" charset="0"/>
              </a:defRPr>
            </a:lvl1pPr>
          </a:lstStyle>
          <a:p>
            <a:r>
              <a:rPr lang="en-US" dirty="0" smtClean="0"/>
              <a:t>DevOps in the Enterprise</a:t>
            </a:r>
            <a:endParaRPr lang="en-US" dirty="0"/>
          </a:p>
        </p:txBody>
      </p:sp>
      <p:sp>
        <p:nvSpPr>
          <p:cNvPr id="32" name="PwCFirm"/>
          <p:cNvSpPr txBox="1"/>
          <p:nvPr/>
        </p:nvSpPr>
        <p:spPr>
          <a:xfrm>
            <a:off x="533400" y="4857751"/>
            <a:ext cx="2590800" cy="114301"/>
          </a:xfrm>
          <a:prstGeom prst="rect">
            <a:avLst/>
          </a:prstGeom>
          <a:noFill/>
        </p:spPr>
        <p:txBody>
          <a:bodyPr vert="horz" wrap="square" lIns="0" tIns="0" rIns="0" bIns="0" rtlCol="0" anchor="t" anchorCtr="0">
            <a:noAutofit/>
          </a:bodyPr>
          <a:lstStyle/>
          <a:p>
            <a:r>
              <a:rPr lang="en-US" sz="700" noProof="0" dirty="0" smtClean="0">
                <a:latin typeface="Arial" pitchFamily="34" charset="0"/>
                <a:cs typeface="Arial" pitchFamily="34" charset="0"/>
              </a:rPr>
              <a:t>PwC</a:t>
            </a:r>
            <a:endParaRPr lang="en-US" sz="700" noProof="0" dirty="0">
              <a:latin typeface="Arial" pitchFamily="34" charset="0"/>
              <a:cs typeface="Arial" pitchFamily="34" charset="0"/>
            </a:endParaRPr>
          </a:p>
        </p:txBody>
      </p:sp>
      <p:cxnSp>
        <p:nvCxnSpPr>
          <p:cNvPr id="15" name="Shape 14"/>
          <p:cNvCxnSpPr/>
          <p:nvPr/>
        </p:nvCxnSpPr>
        <p:spPr>
          <a:xfrm rot="5400000" flipH="1" flipV="1">
            <a:off x="4438652" y="-3600450"/>
            <a:ext cx="1142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086600" y="4857750"/>
            <a:ext cx="1527048" cy="114300"/>
          </a:xfrm>
          <a:prstGeom prst="rect">
            <a:avLst/>
          </a:prstGeom>
        </p:spPr>
        <p:txBody>
          <a:bodyPr lIns="0" tIns="0" rIns="0" bIns="0" anchor="t" anchorCtr="0">
            <a:noAutofit/>
          </a:bodyPr>
          <a:lstStyle>
            <a:lvl1pPr algn="r">
              <a:defRPr sz="700">
                <a:solidFill>
                  <a:schemeClr val="tx1"/>
                </a:solidFill>
                <a:latin typeface="Arial" pitchFamily="34" charset="0"/>
                <a:cs typeface="Arial" pitchFamily="34" charset="0"/>
              </a:defRPr>
            </a:lvl1pPr>
          </a:lstStyle>
          <a:p>
            <a:fld id="{9EBD5762-3BDC-484D-9503-7EA6D5A9A8CE}" type="slidenum">
              <a:rPr lang="en-US" smtClean="0"/>
              <a:pPr/>
              <a:t>‹#›</a:t>
            </a:fld>
            <a:endParaRPr lang="en-US" dirty="0"/>
          </a:p>
        </p:txBody>
      </p:sp>
      <p:sp>
        <p:nvSpPr>
          <p:cNvPr id="10" name="Date Placeholder 3"/>
          <p:cNvSpPr>
            <a:spLocks noGrp="1"/>
          </p:cNvSpPr>
          <p:nvPr>
            <p:ph type="dt" sz="half" idx="2"/>
          </p:nvPr>
        </p:nvSpPr>
        <p:spPr>
          <a:xfrm>
            <a:off x="7086601" y="4743450"/>
            <a:ext cx="1524000" cy="114300"/>
          </a:xfrm>
          <a:prstGeom prst="rect">
            <a:avLst/>
          </a:prstGeom>
        </p:spPr>
        <p:txBody>
          <a:bodyPr lIns="0" tIns="0" rIns="0" bIns="0" anchor="t" anchorCtr="0">
            <a:noAutofit/>
          </a:bodyPr>
          <a:lstStyle>
            <a:lvl1pPr algn="r">
              <a:defRPr sz="700">
                <a:solidFill>
                  <a:schemeClr val="tx1"/>
                </a:solidFill>
                <a:latin typeface="Arial" pitchFamily="34" charset="0"/>
                <a:cs typeface="Arial" pitchFamily="34" charset="0"/>
              </a:defRPr>
            </a:lvl1pPr>
          </a:lstStyle>
          <a:p>
            <a:r>
              <a:rPr lang="en-US" dirty="0" smtClean="0"/>
              <a:t>July 2015</a:t>
            </a:r>
            <a:endParaRPr lang="en-US" dirty="0"/>
          </a:p>
        </p:txBody>
      </p:sp>
    </p:spTree>
    <p:extLst>
      <p:ext uri="{BB962C8B-B14F-4D97-AF65-F5344CB8AC3E}">
        <p14:creationId xmlns:p14="http://schemas.microsoft.com/office/powerpoint/2010/main" val="1950789244"/>
      </p:ext>
    </p:extLst>
  </p:cSld>
  <p:clrMapOvr>
    <a:masterClrMapping/>
  </p:clrMapOvr>
  <p:timing>
    <p:tnLst>
      <p:par>
        <p:cTn xmlns:p14="http://schemas.microsoft.com/office/powerpoint/2010/main" id="1" dur="indefinite" restart="never" nodeType="tmRoot"/>
      </p:par>
    </p:tnLst>
  </p:timing>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7_Content: One">
    <p:spTree>
      <p:nvGrpSpPr>
        <p:cNvPr id="1" name=""/>
        <p:cNvGrpSpPr/>
        <p:nvPr/>
      </p:nvGrpSpPr>
      <p:grpSpPr>
        <a:xfrm>
          <a:off x="0" y="0"/>
          <a:ext cx="0" cy="0"/>
          <a:chOff x="0" y="0"/>
          <a:chExt cx="0" cy="0"/>
        </a:xfrm>
      </p:grpSpPr>
      <p:sp>
        <p:nvSpPr>
          <p:cNvPr id="2" name="Title 1"/>
          <p:cNvSpPr>
            <a:spLocks noGrp="1"/>
          </p:cNvSpPr>
          <p:nvPr>
            <p:ph type="title"/>
          </p:nvPr>
        </p:nvSpPr>
        <p:spPr>
          <a:xfrm>
            <a:off x="533400" y="514350"/>
            <a:ext cx="8077200" cy="685800"/>
          </a:xfrm>
        </p:spPr>
        <p:txBody>
          <a:bodyPr/>
          <a:lstStyle>
            <a:lvl1pPr>
              <a:defRPr/>
            </a:lvl1pPr>
          </a:lstStyle>
          <a:p>
            <a:r>
              <a:rPr lang="en-US" noProof="0" dirty="0" smtClean="0"/>
              <a:t>Click to edit Master title style</a:t>
            </a:r>
            <a:endParaRPr lang="en-US" noProof="0" dirty="0"/>
          </a:p>
        </p:txBody>
      </p:sp>
      <p:sp>
        <p:nvSpPr>
          <p:cNvPr id="31" name="Content Placeholder 26"/>
          <p:cNvSpPr>
            <a:spLocks noGrp="1"/>
          </p:cNvSpPr>
          <p:nvPr>
            <p:ph sz="quarter" idx="15"/>
          </p:nvPr>
        </p:nvSpPr>
        <p:spPr>
          <a:xfrm>
            <a:off x="533400" y="1314450"/>
            <a:ext cx="8077200" cy="3314700"/>
          </a:xfrm>
        </p:spPr>
        <p:txBody>
          <a:bodyPr/>
          <a:lstStyle>
            <a:lvl1pPr>
              <a:defRPr baseline="0"/>
            </a:lvl1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7" name="Footer Placeholder 4"/>
          <p:cNvSpPr>
            <a:spLocks noGrp="1"/>
          </p:cNvSpPr>
          <p:nvPr>
            <p:ph type="ftr" sz="quarter" idx="3"/>
          </p:nvPr>
        </p:nvSpPr>
        <p:spPr>
          <a:xfrm>
            <a:off x="533400" y="4743450"/>
            <a:ext cx="5257800" cy="114300"/>
          </a:xfrm>
          <a:prstGeom prst="rect">
            <a:avLst/>
          </a:prstGeom>
        </p:spPr>
        <p:txBody>
          <a:bodyPr vert="horz" lIns="0" tIns="0" rIns="0" bIns="0" anchor="b" anchorCtr="0">
            <a:noAutofit/>
          </a:bodyPr>
          <a:lstStyle>
            <a:lvl1pPr algn="l">
              <a:defRPr sz="700">
                <a:solidFill>
                  <a:schemeClr val="tx1"/>
                </a:solidFill>
                <a:latin typeface="Arial" pitchFamily="34" charset="0"/>
                <a:cs typeface="Arial" pitchFamily="34" charset="0"/>
              </a:defRPr>
            </a:lvl1pPr>
          </a:lstStyle>
          <a:p>
            <a:r>
              <a:rPr lang="en-US" dirty="0" smtClean="0"/>
              <a:t>DevOps in the Enterprise</a:t>
            </a:r>
            <a:endParaRPr lang="en-US" dirty="0"/>
          </a:p>
        </p:txBody>
      </p:sp>
      <p:sp>
        <p:nvSpPr>
          <p:cNvPr id="32" name="PwCFirm"/>
          <p:cNvSpPr txBox="1"/>
          <p:nvPr/>
        </p:nvSpPr>
        <p:spPr>
          <a:xfrm>
            <a:off x="533400" y="4857751"/>
            <a:ext cx="2590800" cy="114301"/>
          </a:xfrm>
          <a:prstGeom prst="rect">
            <a:avLst/>
          </a:prstGeom>
          <a:noFill/>
        </p:spPr>
        <p:txBody>
          <a:bodyPr vert="horz" wrap="square" lIns="0" tIns="0" rIns="0" bIns="0" rtlCol="0" anchor="t" anchorCtr="0">
            <a:noAutofit/>
          </a:bodyPr>
          <a:lstStyle/>
          <a:p>
            <a:r>
              <a:rPr lang="en-US" sz="700" noProof="0" dirty="0" smtClean="0">
                <a:latin typeface="Arial" pitchFamily="34" charset="0"/>
                <a:cs typeface="Arial" pitchFamily="34" charset="0"/>
              </a:rPr>
              <a:t>PwC</a:t>
            </a:r>
            <a:endParaRPr lang="en-US" sz="700" noProof="0" dirty="0">
              <a:latin typeface="Arial" pitchFamily="34" charset="0"/>
              <a:cs typeface="Arial" pitchFamily="34" charset="0"/>
            </a:endParaRPr>
          </a:p>
        </p:txBody>
      </p:sp>
      <p:cxnSp>
        <p:nvCxnSpPr>
          <p:cNvPr id="15" name="Shape 14"/>
          <p:cNvCxnSpPr/>
          <p:nvPr/>
        </p:nvCxnSpPr>
        <p:spPr>
          <a:xfrm rot="5400000" flipH="1" flipV="1">
            <a:off x="4438652" y="-3600450"/>
            <a:ext cx="1142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086600" y="4857750"/>
            <a:ext cx="1527048" cy="114300"/>
          </a:xfrm>
          <a:prstGeom prst="rect">
            <a:avLst/>
          </a:prstGeom>
        </p:spPr>
        <p:txBody>
          <a:bodyPr lIns="0" tIns="0" rIns="0" bIns="0" anchor="t" anchorCtr="0">
            <a:noAutofit/>
          </a:bodyPr>
          <a:lstStyle>
            <a:lvl1pPr algn="r">
              <a:defRPr sz="700">
                <a:solidFill>
                  <a:schemeClr val="tx1"/>
                </a:solidFill>
                <a:latin typeface="Arial" pitchFamily="34" charset="0"/>
                <a:cs typeface="Arial" pitchFamily="34" charset="0"/>
              </a:defRPr>
            </a:lvl1pPr>
          </a:lstStyle>
          <a:p>
            <a:fld id="{9EBD5762-3BDC-484D-9503-7EA6D5A9A8CE}" type="slidenum">
              <a:rPr lang="en-US" smtClean="0"/>
              <a:pPr/>
              <a:t>‹#›</a:t>
            </a:fld>
            <a:endParaRPr lang="en-US" dirty="0"/>
          </a:p>
        </p:txBody>
      </p:sp>
      <p:sp>
        <p:nvSpPr>
          <p:cNvPr id="10" name="Date Placeholder 3"/>
          <p:cNvSpPr>
            <a:spLocks noGrp="1"/>
          </p:cNvSpPr>
          <p:nvPr>
            <p:ph type="dt" sz="half" idx="2"/>
          </p:nvPr>
        </p:nvSpPr>
        <p:spPr>
          <a:xfrm>
            <a:off x="7086601" y="4743450"/>
            <a:ext cx="1524000" cy="114300"/>
          </a:xfrm>
          <a:prstGeom prst="rect">
            <a:avLst/>
          </a:prstGeom>
        </p:spPr>
        <p:txBody>
          <a:bodyPr lIns="0" tIns="0" rIns="0" bIns="0" anchor="t" anchorCtr="0">
            <a:noAutofit/>
          </a:bodyPr>
          <a:lstStyle>
            <a:lvl1pPr algn="r">
              <a:defRPr sz="700">
                <a:solidFill>
                  <a:schemeClr val="tx1"/>
                </a:solidFill>
                <a:latin typeface="Arial" pitchFamily="34" charset="0"/>
                <a:cs typeface="Arial" pitchFamily="34" charset="0"/>
              </a:defRPr>
            </a:lvl1pPr>
          </a:lstStyle>
          <a:p>
            <a:r>
              <a:rPr lang="en-US" dirty="0" smtClean="0"/>
              <a:t>July 2015</a:t>
            </a:r>
            <a:endParaRPr lang="en-US" dirty="0"/>
          </a:p>
        </p:txBody>
      </p:sp>
    </p:spTree>
    <p:extLst>
      <p:ext uri="{BB962C8B-B14F-4D97-AF65-F5344CB8AC3E}">
        <p14:creationId xmlns:p14="http://schemas.microsoft.com/office/powerpoint/2010/main" val="1950789244"/>
      </p:ext>
    </p:extLst>
  </p:cSld>
  <p:clrMapOvr>
    <a:masterClrMapping/>
  </p:clrMapOvr>
  <p:timing>
    <p:tnLst>
      <p:par>
        <p:cTn xmlns:p14="http://schemas.microsoft.com/office/powerpoint/2010/main" id="1" dur="indefinite" restart="never" nodeType="tmRoot"/>
      </p:par>
    </p:tnLst>
  </p:timing>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8_Content: One">
    <p:spTree>
      <p:nvGrpSpPr>
        <p:cNvPr id="1" name=""/>
        <p:cNvGrpSpPr/>
        <p:nvPr/>
      </p:nvGrpSpPr>
      <p:grpSpPr>
        <a:xfrm>
          <a:off x="0" y="0"/>
          <a:ext cx="0" cy="0"/>
          <a:chOff x="0" y="0"/>
          <a:chExt cx="0" cy="0"/>
        </a:xfrm>
      </p:grpSpPr>
      <p:sp>
        <p:nvSpPr>
          <p:cNvPr id="2" name="Title 1"/>
          <p:cNvSpPr>
            <a:spLocks noGrp="1"/>
          </p:cNvSpPr>
          <p:nvPr>
            <p:ph type="title"/>
          </p:nvPr>
        </p:nvSpPr>
        <p:spPr>
          <a:xfrm>
            <a:off x="533400" y="514350"/>
            <a:ext cx="8077200" cy="685800"/>
          </a:xfrm>
        </p:spPr>
        <p:txBody>
          <a:bodyPr/>
          <a:lstStyle>
            <a:lvl1pPr>
              <a:defRPr/>
            </a:lvl1pPr>
          </a:lstStyle>
          <a:p>
            <a:r>
              <a:rPr lang="en-US" noProof="0" dirty="0" smtClean="0"/>
              <a:t>Click to edit Master title style</a:t>
            </a:r>
            <a:endParaRPr lang="en-US" noProof="0" dirty="0"/>
          </a:p>
        </p:txBody>
      </p:sp>
      <p:sp>
        <p:nvSpPr>
          <p:cNvPr id="31" name="Content Placeholder 26"/>
          <p:cNvSpPr>
            <a:spLocks noGrp="1"/>
          </p:cNvSpPr>
          <p:nvPr>
            <p:ph sz="quarter" idx="15"/>
          </p:nvPr>
        </p:nvSpPr>
        <p:spPr>
          <a:xfrm>
            <a:off x="533400" y="1314450"/>
            <a:ext cx="8077200" cy="3314700"/>
          </a:xfrm>
        </p:spPr>
        <p:txBody>
          <a:bodyPr/>
          <a:lstStyle>
            <a:lvl1pPr>
              <a:defRPr baseline="0"/>
            </a:lvl1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7" name="Footer Placeholder 4"/>
          <p:cNvSpPr>
            <a:spLocks noGrp="1"/>
          </p:cNvSpPr>
          <p:nvPr>
            <p:ph type="ftr" sz="quarter" idx="3"/>
          </p:nvPr>
        </p:nvSpPr>
        <p:spPr>
          <a:xfrm>
            <a:off x="533400" y="4743450"/>
            <a:ext cx="5257800" cy="114300"/>
          </a:xfrm>
          <a:prstGeom prst="rect">
            <a:avLst/>
          </a:prstGeom>
        </p:spPr>
        <p:txBody>
          <a:bodyPr vert="horz" lIns="0" tIns="0" rIns="0" bIns="0" anchor="b" anchorCtr="0">
            <a:noAutofit/>
          </a:bodyPr>
          <a:lstStyle>
            <a:lvl1pPr algn="l">
              <a:defRPr sz="700">
                <a:solidFill>
                  <a:schemeClr val="tx1"/>
                </a:solidFill>
                <a:latin typeface="Arial" pitchFamily="34" charset="0"/>
                <a:cs typeface="Arial" pitchFamily="34" charset="0"/>
              </a:defRPr>
            </a:lvl1pPr>
          </a:lstStyle>
          <a:p>
            <a:r>
              <a:rPr lang="en-US" dirty="0" smtClean="0"/>
              <a:t>DevOps in the Enterprise</a:t>
            </a:r>
            <a:endParaRPr lang="en-US" dirty="0"/>
          </a:p>
        </p:txBody>
      </p:sp>
      <p:sp>
        <p:nvSpPr>
          <p:cNvPr id="32" name="PwCFirm"/>
          <p:cNvSpPr txBox="1"/>
          <p:nvPr/>
        </p:nvSpPr>
        <p:spPr>
          <a:xfrm>
            <a:off x="533400" y="4857751"/>
            <a:ext cx="2590800" cy="114301"/>
          </a:xfrm>
          <a:prstGeom prst="rect">
            <a:avLst/>
          </a:prstGeom>
          <a:noFill/>
        </p:spPr>
        <p:txBody>
          <a:bodyPr vert="horz" wrap="square" lIns="0" tIns="0" rIns="0" bIns="0" rtlCol="0" anchor="t" anchorCtr="0">
            <a:noAutofit/>
          </a:bodyPr>
          <a:lstStyle/>
          <a:p>
            <a:r>
              <a:rPr lang="en-US" sz="700" noProof="0" dirty="0" smtClean="0">
                <a:latin typeface="Arial" pitchFamily="34" charset="0"/>
                <a:cs typeface="Arial" pitchFamily="34" charset="0"/>
              </a:rPr>
              <a:t>PwC</a:t>
            </a:r>
            <a:endParaRPr lang="en-US" sz="700" noProof="0" dirty="0">
              <a:latin typeface="Arial" pitchFamily="34" charset="0"/>
              <a:cs typeface="Arial" pitchFamily="34" charset="0"/>
            </a:endParaRPr>
          </a:p>
        </p:txBody>
      </p:sp>
      <p:cxnSp>
        <p:nvCxnSpPr>
          <p:cNvPr id="15" name="Shape 14"/>
          <p:cNvCxnSpPr/>
          <p:nvPr/>
        </p:nvCxnSpPr>
        <p:spPr>
          <a:xfrm rot="5400000" flipH="1" flipV="1">
            <a:off x="4438652" y="-3600450"/>
            <a:ext cx="1142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086600" y="4857750"/>
            <a:ext cx="1527048" cy="114300"/>
          </a:xfrm>
          <a:prstGeom prst="rect">
            <a:avLst/>
          </a:prstGeom>
        </p:spPr>
        <p:txBody>
          <a:bodyPr lIns="0" tIns="0" rIns="0" bIns="0" anchor="t" anchorCtr="0">
            <a:noAutofit/>
          </a:bodyPr>
          <a:lstStyle>
            <a:lvl1pPr algn="r">
              <a:defRPr sz="700">
                <a:solidFill>
                  <a:schemeClr val="tx1"/>
                </a:solidFill>
                <a:latin typeface="Arial" pitchFamily="34" charset="0"/>
                <a:cs typeface="Arial" pitchFamily="34" charset="0"/>
              </a:defRPr>
            </a:lvl1pPr>
          </a:lstStyle>
          <a:p>
            <a:fld id="{9EBD5762-3BDC-484D-9503-7EA6D5A9A8CE}" type="slidenum">
              <a:rPr lang="en-US" smtClean="0"/>
              <a:pPr/>
              <a:t>‹#›</a:t>
            </a:fld>
            <a:endParaRPr lang="en-US" dirty="0"/>
          </a:p>
        </p:txBody>
      </p:sp>
      <p:sp>
        <p:nvSpPr>
          <p:cNvPr id="10" name="Date Placeholder 3"/>
          <p:cNvSpPr>
            <a:spLocks noGrp="1"/>
          </p:cNvSpPr>
          <p:nvPr>
            <p:ph type="dt" sz="half" idx="2"/>
          </p:nvPr>
        </p:nvSpPr>
        <p:spPr>
          <a:xfrm>
            <a:off x="7086601" y="4743450"/>
            <a:ext cx="1524000" cy="114300"/>
          </a:xfrm>
          <a:prstGeom prst="rect">
            <a:avLst/>
          </a:prstGeom>
        </p:spPr>
        <p:txBody>
          <a:bodyPr lIns="0" tIns="0" rIns="0" bIns="0" anchor="t" anchorCtr="0">
            <a:noAutofit/>
          </a:bodyPr>
          <a:lstStyle>
            <a:lvl1pPr algn="r">
              <a:defRPr sz="700">
                <a:solidFill>
                  <a:schemeClr val="tx1"/>
                </a:solidFill>
                <a:latin typeface="Arial" pitchFamily="34" charset="0"/>
                <a:cs typeface="Arial" pitchFamily="34" charset="0"/>
              </a:defRPr>
            </a:lvl1pPr>
          </a:lstStyle>
          <a:p>
            <a:r>
              <a:rPr lang="en-US" dirty="0" smtClean="0"/>
              <a:t>July 2015</a:t>
            </a:r>
            <a:endParaRPr lang="en-US" dirty="0"/>
          </a:p>
        </p:txBody>
      </p:sp>
    </p:spTree>
    <p:extLst>
      <p:ext uri="{BB962C8B-B14F-4D97-AF65-F5344CB8AC3E}">
        <p14:creationId xmlns:p14="http://schemas.microsoft.com/office/powerpoint/2010/main" val="1950789244"/>
      </p:ext>
    </p:extLst>
  </p:cSld>
  <p:clrMapOvr>
    <a:masterClrMapping/>
  </p:clrMapOvr>
  <p:timing>
    <p:tnLst>
      <p:par>
        <p:cTn xmlns:p14="http://schemas.microsoft.com/office/powerpoint/2010/main" id="1" dur="indefinite" restart="never" nodeType="tmRoot"/>
      </p:par>
    </p:tnLst>
  </p:timing>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One">
    <p:spTree>
      <p:nvGrpSpPr>
        <p:cNvPr id="1" name=""/>
        <p:cNvGrpSpPr/>
        <p:nvPr/>
      </p:nvGrpSpPr>
      <p:grpSpPr>
        <a:xfrm>
          <a:off x="0" y="0"/>
          <a:ext cx="0" cy="0"/>
          <a:chOff x="0" y="0"/>
          <a:chExt cx="0" cy="0"/>
        </a:xfrm>
      </p:grpSpPr>
      <p:sp>
        <p:nvSpPr>
          <p:cNvPr id="2" name="Title 1"/>
          <p:cNvSpPr>
            <a:spLocks noGrp="1"/>
          </p:cNvSpPr>
          <p:nvPr>
            <p:ph type="title"/>
          </p:nvPr>
        </p:nvSpPr>
        <p:spPr>
          <a:xfrm>
            <a:off x="533400" y="320197"/>
            <a:ext cx="8077200" cy="393787"/>
          </a:xfrm>
        </p:spPr>
        <p:txBody>
          <a:bodyPr/>
          <a:lstStyle>
            <a:lvl1pPr>
              <a:defRPr b="0" i="0">
                <a:solidFill>
                  <a:schemeClr val="tx1">
                    <a:lumMod val="65000"/>
                    <a:lumOff val="35000"/>
                  </a:schemeClr>
                </a:solidFill>
              </a:defRPr>
            </a:lvl1pPr>
          </a:lstStyle>
          <a:p>
            <a:r>
              <a:rPr lang="en-US" noProof="0" dirty="0" smtClean="0"/>
              <a:t>Click to edit Master title style</a:t>
            </a:r>
            <a:endParaRPr lang="en-GB" noProof="0" dirty="0"/>
          </a:p>
        </p:txBody>
      </p:sp>
      <p:sp>
        <p:nvSpPr>
          <p:cNvPr id="31" name="Content Placeholder 26"/>
          <p:cNvSpPr>
            <a:spLocks noGrp="1"/>
          </p:cNvSpPr>
          <p:nvPr>
            <p:ph sz="quarter" idx="15"/>
          </p:nvPr>
        </p:nvSpPr>
        <p:spPr>
          <a:xfrm>
            <a:off x="533400" y="1524001"/>
            <a:ext cx="8077200" cy="3114675"/>
          </a:xfrm>
        </p:spPr>
        <p:txBody>
          <a:bodyPr/>
          <a:lstStyle>
            <a:lvl1pPr>
              <a:lnSpc>
                <a:spcPct val="90000"/>
              </a:lnSpc>
              <a:defRPr sz="1200" baseline="0">
                <a:solidFill>
                  <a:schemeClr val="tx1">
                    <a:lumMod val="65000"/>
                    <a:lumOff val="35000"/>
                  </a:schemeClr>
                </a:solidFill>
              </a:defRPr>
            </a:lvl1pPr>
            <a:lvl2pPr>
              <a:lnSpc>
                <a:spcPct val="90000"/>
              </a:lnSpc>
              <a:defRPr sz="1200">
                <a:solidFill>
                  <a:schemeClr val="tx1">
                    <a:lumMod val="65000"/>
                    <a:lumOff val="35000"/>
                  </a:schemeClr>
                </a:solidFill>
              </a:defRPr>
            </a:lvl2pPr>
            <a:lvl3pPr>
              <a:lnSpc>
                <a:spcPct val="90000"/>
              </a:lnSpc>
              <a:defRPr sz="1200">
                <a:solidFill>
                  <a:schemeClr val="tx1">
                    <a:lumMod val="65000"/>
                    <a:lumOff val="35000"/>
                  </a:schemeClr>
                </a:solidFill>
              </a:defRPr>
            </a:lvl3pPr>
            <a:lvl4pPr>
              <a:lnSpc>
                <a:spcPct val="90000"/>
              </a:lnSpc>
              <a:defRPr sz="1200">
                <a:solidFill>
                  <a:schemeClr val="tx1">
                    <a:lumMod val="65000"/>
                    <a:lumOff val="35000"/>
                  </a:schemeClr>
                </a:solidFill>
              </a:defRPr>
            </a:lvl4pPr>
            <a:lvl5pPr>
              <a:lnSpc>
                <a:spcPct val="90000"/>
              </a:lnSpc>
              <a:defRPr sz="1200">
                <a:solidFill>
                  <a:schemeClr val="tx1">
                    <a:lumMod val="65000"/>
                    <a:lumOff val="35000"/>
                  </a:schemeClr>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GB" noProof="0" dirty="0"/>
          </a:p>
        </p:txBody>
      </p:sp>
      <p:sp>
        <p:nvSpPr>
          <p:cNvPr id="32" name="TextBox 31"/>
          <p:cNvSpPr txBox="1"/>
          <p:nvPr/>
        </p:nvSpPr>
        <p:spPr>
          <a:xfrm>
            <a:off x="533400" y="4857751"/>
            <a:ext cx="2590800" cy="114301"/>
          </a:xfrm>
          <a:prstGeom prst="rect">
            <a:avLst/>
          </a:prstGeom>
          <a:noFill/>
        </p:spPr>
        <p:txBody>
          <a:bodyPr vert="horz" wrap="square" lIns="0" tIns="0" rIns="0" bIns="0" rtlCol="0" anchor="t" anchorCtr="0">
            <a:noAutofit/>
          </a:bodyPr>
          <a:lstStyle/>
          <a:p>
            <a:r>
              <a:rPr lang="en-GB" sz="800" i="1" noProof="0" dirty="0" smtClean="0">
                <a:latin typeface="+mj-lt"/>
                <a:cs typeface="Arial" pitchFamily="34" charset="0"/>
              </a:rPr>
              <a:t>PwC</a:t>
            </a:r>
            <a:endParaRPr lang="en-GB" sz="800" i="1" noProof="0" dirty="0">
              <a:latin typeface="+mj-lt"/>
              <a:cs typeface="Arial" pitchFamily="34" charset="0"/>
            </a:endParaRPr>
          </a:p>
        </p:txBody>
      </p:sp>
      <p:sp>
        <p:nvSpPr>
          <p:cNvPr id="9" name="Slide Number Placeholder 5"/>
          <p:cNvSpPr>
            <a:spLocks noGrp="1"/>
          </p:cNvSpPr>
          <p:nvPr>
            <p:ph type="sldNum" sz="quarter" idx="4"/>
          </p:nvPr>
        </p:nvSpPr>
        <p:spPr>
          <a:xfrm>
            <a:off x="7086601" y="4857750"/>
            <a:ext cx="1527048" cy="114300"/>
          </a:xfrm>
          <a:prstGeom prst="rect">
            <a:avLst/>
          </a:prstGeom>
        </p:spPr>
        <p:txBody>
          <a:bodyPr lIns="0" tIns="0" rIns="0" bIns="0" anchor="t" anchorCtr="0">
            <a:noAutofit/>
          </a:bodyPr>
          <a:lstStyle>
            <a:lvl1pPr algn="r">
              <a:defRPr sz="800">
                <a:solidFill>
                  <a:schemeClr val="tx1">
                    <a:lumMod val="65000"/>
                    <a:lumOff val="35000"/>
                  </a:schemeClr>
                </a:solidFill>
                <a:latin typeface="+mj-lt"/>
                <a:cs typeface="Arial" pitchFamily="34" charset="0"/>
              </a:defRPr>
            </a:lvl1pPr>
          </a:lstStyle>
          <a:p>
            <a:fld id="{9EBD5762-3BDC-484D-9503-7EA6D5A9A8CE}" type="slidenum">
              <a:rPr lang="en-GB" smtClean="0"/>
              <a:pPr/>
              <a:t>‹#›</a:t>
            </a:fld>
            <a:endParaRPr lang="en-GB" dirty="0"/>
          </a:p>
        </p:txBody>
      </p:sp>
      <p:sp>
        <p:nvSpPr>
          <p:cNvPr id="3" name="Rectangle 2"/>
          <p:cNvSpPr/>
          <p:nvPr userDrawn="1"/>
        </p:nvSpPr>
        <p:spPr bwMode="ltGray">
          <a:xfrm>
            <a:off x="0" y="0"/>
            <a:ext cx="9144000" cy="162838"/>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en-US" dirty="0" err="1" smtClean="0">
              <a:solidFill>
                <a:schemeClr val="bg1"/>
              </a:solidFill>
              <a:latin typeface="Georgia" pitchFamily="18" charset="0"/>
            </a:endParaRPr>
          </a:p>
        </p:txBody>
      </p:sp>
      <p:sp>
        <p:nvSpPr>
          <p:cNvPr id="6" name="Text Placeholder 5"/>
          <p:cNvSpPr>
            <a:spLocks noGrp="1"/>
          </p:cNvSpPr>
          <p:nvPr>
            <p:ph type="body" sz="quarter" idx="16"/>
          </p:nvPr>
        </p:nvSpPr>
        <p:spPr>
          <a:xfrm>
            <a:off x="533400" y="1030289"/>
            <a:ext cx="8102600" cy="312737"/>
          </a:xfrm>
        </p:spPr>
        <p:txBody>
          <a:bodyPr/>
          <a:lstStyle>
            <a:lvl1pPr>
              <a:lnSpc>
                <a:spcPct val="90000"/>
              </a:lnSpc>
              <a:defRPr sz="1500" i="1">
                <a:solidFill>
                  <a:schemeClr val="tx1">
                    <a:lumMod val="65000"/>
                    <a:lumOff val="35000"/>
                  </a:schemeClr>
                </a:solidFill>
              </a:defRPr>
            </a:lvl1pPr>
          </a:lstStyle>
          <a:p>
            <a:pPr lvl="0"/>
            <a:r>
              <a:rPr lang="en-US" dirty="0" smtClean="0"/>
              <a:t>Click to edit Master text styles</a:t>
            </a:r>
          </a:p>
        </p:txBody>
      </p:sp>
      <p:cxnSp>
        <p:nvCxnSpPr>
          <p:cNvPr id="14" name="Straight Connector 13"/>
          <p:cNvCxnSpPr/>
          <p:nvPr userDrawn="1"/>
        </p:nvCxnSpPr>
        <p:spPr>
          <a:xfrm flipH="1">
            <a:off x="586606" y="840912"/>
            <a:ext cx="709635" cy="0"/>
          </a:xfrm>
          <a:prstGeom prst="line">
            <a:avLst/>
          </a:prstGeom>
          <a:ln w="6350" cmpd="sng">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bwMode="ltGray">
          <a:xfrm>
            <a:off x="0" y="5085805"/>
            <a:ext cx="9144000" cy="57791"/>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en-US" dirty="0" err="1" smtClean="0">
              <a:solidFill>
                <a:schemeClr val="bg1"/>
              </a:solidFill>
              <a:latin typeface="Georgia" pitchFamily="18" charset="0"/>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9_Content: One">
    <p:spTree>
      <p:nvGrpSpPr>
        <p:cNvPr id="1" name=""/>
        <p:cNvGrpSpPr/>
        <p:nvPr/>
      </p:nvGrpSpPr>
      <p:grpSpPr>
        <a:xfrm>
          <a:off x="0" y="0"/>
          <a:ext cx="0" cy="0"/>
          <a:chOff x="0" y="0"/>
          <a:chExt cx="0" cy="0"/>
        </a:xfrm>
      </p:grpSpPr>
      <p:sp>
        <p:nvSpPr>
          <p:cNvPr id="2" name="Title 1"/>
          <p:cNvSpPr>
            <a:spLocks noGrp="1"/>
          </p:cNvSpPr>
          <p:nvPr>
            <p:ph type="title"/>
          </p:nvPr>
        </p:nvSpPr>
        <p:spPr>
          <a:xfrm>
            <a:off x="533400" y="514350"/>
            <a:ext cx="8077200" cy="685800"/>
          </a:xfrm>
        </p:spPr>
        <p:txBody>
          <a:bodyPr/>
          <a:lstStyle>
            <a:lvl1pPr>
              <a:defRPr/>
            </a:lvl1pPr>
          </a:lstStyle>
          <a:p>
            <a:r>
              <a:rPr lang="en-US" noProof="0" dirty="0" smtClean="0"/>
              <a:t>Click to edit Master title style</a:t>
            </a:r>
            <a:endParaRPr lang="en-US" noProof="0" dirty="0"/>
          </a:p>
        </p:txBody>
      </p:sp>
      <p:sp>
        <p:nvSpPr>
          <p:cNvPr id="31" name="Content Placeholder 26"/>
          <p:cNvSpPr>
            <a:spLocks noGrp="1"/>
          </p:cNvSpPr>
          <p:nvPr>
            <p:ph sz="quarter" idx="15"/>
          </p:nvPr>
        </p:nvSpPr>
        <p:spPr>
          <a:xfrm>
            <a:off x="533400" y="1314450"/>
            <a:ext cx="8077200" cy="3314700"/>
          </a:xfrm>
        </p:spPr>
        <p:txBody>
          <a:bodyPr/>
          <a:lstStyle>
            <a:lvl1pPr>
              <a:defRPr baseline="0"/>
            </a:lvl1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7" name="Footer Placeholder 4"/>
          <p:cNvSpPr>
            <a:spLocks noGrp="1"/>
          </p:cNvSpPr>
          <p:nvPr>
            <p:ph type="ftr" sz="quarter" idx="3"/>
          </p:nvPr>
        </p:nvSpPr>
        <p:spPr>
          <a:xfrm>
            <a:off x="533400" y="4743450"/>
            <a:ext cx="5257800" cy="114300"/>
          </a:xfrm>
          <a:prstGeom prst="rect">
            <a:avLst/>
          </a:prstGeom>
        </p:spPr>
        <p:txBody>
          <a:bodyPr vert="horz" lIns="0" tIns="0" rIns="0" bIns="0" anchor="b" anchorCtr="0">
            <a:noAutofit/>
          </a:bodyPr>
          <a:lstStyle>
            <a:lvl1pPr algn="l">
              <a:defRPr sz="700">
                <a:solidFill>
                  <a:schemeClr val="tx1"/>
                </a:solidFill>
                <a:latin typeface="Arial" pitchFamily="34" charset="0"/>
                <a:cs typeface="Arial" pitchFamily="34" charset="0"/>
              </a:defRPr>
            </a:lvl1pPr>
          </a:lstStyle>
          <a:p>
            <a:r>
              <a:rPr lang="en-US" dirty="0" smtClean="0"/>
              <a:t>DevOps in the Enterprise</a:t>
            </a:r>
            <a:endParaRPr lang="en-US" dirty="0"/>
          </a:p>
        </p:txBody>
      </p:sp>
      <p:sp>
        <p:nvSpPr>
          <p:cNvPr id="32" name="PwCFirm"/>
          <p:cNvSpPr txBox="1"/>
          <p:nvPr/>
        </p:nvSpPr>
        <p:spPr>
          <a:xfrm>
            <a:off x="533400" y="4857751"/>
            <a:ext cx="2590800" cy="114301"/>
          </a:xfrm>
          <a:prstGeom prst="rect">
            <a:avLst/>
          </a:prstGeom>
          <a:noFill/>
        </p:spPr>
        <p:txBody>
          <a:bodyPr vert="horz" wrap="square" lIns="0" tIns="0" rIns="0" bIns="0" rtlCol="0" anchor="t" anchorCtr="0">
            <a:noAutofit/>
          </a:bodyPr>
          <a:lstStyle/>
          <a:p>
            <a:r>
              <a:rPr lang="en-US" sz="700" noProof="0" dirty="0" smtClean="0">
                <a:latin typeface="Arial" pitchFamily="34" charset="0"/>
                <a:cs typeface="Arial" pitchFamily="34" charset="0"/>
              </a:rPr>
              <a:t>PwC</a:t>
            </a:r>
            <a:endParaRPr lang="en-US" sz="700" noProof="0" dirty="0">
              <a:latin typeface="Arial" pitchFamily="34" charset="0"/>
              <a:cs typeface="Arial" pitchFamily="34" charset="0"/>
            </a:endParaRPr>
          </a:p>
        </p:txBody>
      </p:sp>
      <p:cxnSp>
        <p:nvCxnSpPr>
          <p:cNvPr id="15" name="Shape 14"/>
          <p:cNvCxnSpPr/>
          <p:nvPr/>
        </p:nvCxnSpPr>
        <p:spPr>
          <a:xfrm rot="5400000" flipH="1" flipV="1">
            <a:off x="4438652" y="-3600450"/>
            <a:ext cx="1142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086600" y="4857750"/>
            <a:ext cx="1527048" cy="114300"/>
          </a:xfrm>
          <a:prstGeom prst="rect">
            <a:avLst/>
          </a:prstGeom>
        </p:spPr>
        <p:txBody>
          <a:bodyPr lIns="0" tIns="0" rIns="0" bIns="0" anchor="t" anchorCtr="0">
            <a:noAutofit/>
          </a:bodyPr>
          <a:lstStyle>
            <a:lvl1pPr algn="r">
              <a:defRPr sz="700">
                <a:solidFill>
                  <a:schemeClr val="tx1"/>
                </a:solidFill>
                <a:latin typeface="Arial" pitchFamily="34" charset="0"/>
                <a:cs typeface="Arial" pitchFamily="34" charset="0"/>
              </a:defRPr>
            </a:lvl1pPr>
          </a:lstStyle>
          <a:p>
            <a:fld id="{9EBD5762-3BDC-484D-9503-7EA6D5A9A8CE}" type="slidenum">
              <a:rPr lang="en-US" smtClean="0"/>
              <a:pPr/>
              <a:t>‹#›</a:t>
            </a:fld>
            <a:endParaRPr lang="en-US" dirty="0"/>
          </a:p>
        </p:txBody>
      </p:sp>
      <p:sp>
        <p:nvSpPr>
          <p:cNvPr id="10" name="Date Placeholder 3"/>
          <p:cNvSpPr>
            <a:spLocks noGrp="1"/>
          </p:cNvSpPr>
          <p:nvPr>
            <p:ph type="dt" sz="half" idx="2"/>
          </p:nvPr>
        </p:nvSpPr>
        <p:spPr>
          <a:xfrm>
            <a:off x="7086601" y="4743450"/>
            <a:ext cx="1524000" cy="114300"/>
          </a:xfrm>
          <a:prstGeom prst="rect">
            <a:avLst/>
          </a:prstGeom>
        </p:spPr>
        <p:txBody>
          <a:bodyPr lIns="0" tIns="0" rIns="0" bIns="0" anchor="t" anchorCtr="0">
            <a:noAutofit/>
          </a:bodyPr>
          <a:lstStyle>
            <a:lvl1pPr algn="r">
              <a:defRPr sz="700">
                <a:solidFill>
                  <a:schemeClr val="tx1"/>
                </a:solidFill>
                <a:latin typeface="Arial" pitchFamily="34" charset="0"/>
                <a:cs typeface="Arial" pitchFamily="34" charset="0"/>
              </a:defRPr>
            </a:lvl1pPr>
          </a:lstStyle>
          <a:p>
            <a:r>
              <a:rPr lang="en-US" dirty="0" smtClean="0"/>
              <a:t>July 2015</a:t>
            </a:r>
            <a:endParaRPr lang="en-US" dirty="0"/>
          </a:p>
        </p:txBody>
      </p:sp>
    </p:spTree>
    <p:extLst>
      <p:ext uri="{BB962C8B-B14F-4D97-AF65-F5344CB8AC3E}">
        <p14:creationId xmlns:p14="http://schemas.microsoft.com/office/powerpoint/2010/main" val="1950789244"/>
      </p:ext>
    </p:extLst>
  </p:cSld>
  <p:clrMapOvr>
    <a:masterClrMapping/>
  </p:clrMapOvr>
  <p:timing>
    <p:tnLst>
      <p:par>
        <p:cTn xmlns:p14="http://schemas.microsoft.com/office/powerpoint/2010/main" id="1" dur="indefinite" restart="never" nodeType="tmRoot"/>
      </p:par>
    </p:tnLst>
  </p:timing>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0_Content: One">
    <p:spTree>
      <p:nvGrpSpPr>
        <p:cNvPr id="1" name=""/>
        <p:cNvGrpSpPr/>
        <p:nvPr/>
      </p:nvGrpSpPr>
      <p:grpSpPr>
        <a:xfrm>
          <a:off x="0" y="0"/>
          <a:ext cx="0" cy="0"/>
          <a:chOff x="0" y="0"/>
          <a:chExt cx="0" cy="0"/>
        </a:xfrm>
      </p:grpSpPr>
      <p:sp>
        <p:nvSpPr>
          <p:cNvPr id="2" name="Title 1"/>
          <p:cNvSpPr>
            <a:spLocks noGrp="1"/>
          </p:cNvSpPr>
          <p:nvPr>
            <p:ph type="title"/>
          </p:nvPr>
        </p:nvSpPr>
        <p:spPr>
          <a:xfrm>
            <a:off x="533400" y="514350"/>
            <a:ext cx="8077200" cy="685800"/>
          </a:xfrm>
        </p:spPr>
        <p:txBody>
          <a:bodyPr/>
          <a:lstStyle>
            <a:lvl1pPr>
              <a:defRPr/>
            </a:lvl1pPr>
          </a:lstStyle>
          <a:p>
            <a:r>
              <a:rPr lang="en-US" noProof="0" dirty="0" smtClean="0"/>
              <a:t>Click to edit Master title style</a:t>
            </a:r>
            <a:endParaRPr lang="en-US" noProof="0" dirty="0"/>
          </a:p>
        </p:txBody>
      </p:sp>
      <p:sp>
        <p:nvSpPr>
          <p:cNvPr id="31" name="Content Placeholder 26"/>
          <p:cNvSpPr>
            <a:spLocks noGrp="1"/>
          </p:cNvSpPr>
          <p:nvPr>
            <p:ph sz="quarter" idx="15"/>
          </p:nvPr>
        </p:nvSpPr>
        <p:spPr>
          <a:xfrm>
            <a:off x="533400" y="1314450"/>
            <a:ext cx="8077200" cy="3314700"/>
          </a:xfrm>
        </p:spPr>
        <p:txBody>
          <a:bodyPr/>
          <a:lstStyle>
            <a:lvl1pPr>
              <a:defRPr baseline="0"/>
            </a:lvl1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7" name="Footer Placeholder 4"/>
          <p:cNvSpPr>
            <a:spLocks noGrp="1"/>
          </p:cNvSpPr>
          <p:nvPr>
            <p:ph type="ftr" sz="quarter" idx="3"/>
          </p:nvPr>
        </p:nvSpPr>
        <p:spPr>
          <a:xfrm>
            <a:off x="533400" y="4743450"/>
            <a:ext cx="5257800" cy="114300"/>
          </a:xfrm>
          <a:prstGeom prst="rect">
            <a:avLst/>
          </a:prstGeom>
        </p:spPr>
        <p:txBody>
          <a:bodyPr vert="horz" lIns="0" tIns="0" rIns="0" bIns="0" anchor="b" anchorCtr="0">
            <a:noAutofit/>
          </a:bodyPr>
          <a:lstStyle>
            <a:lvl1pPr algn="l">
              <a:defRPr sz="700">
                <a:solidFill>
                  <a:schemeClr val="tx1"/>
                </a:solidFill>
                <a:latin typeface="Arial" pitchFamily="34" charset="0"/>
                <a:cs typeface="Arial" pitchFamily="34" charset="0"/>
              </a:defRPr>
            </a:lvl1pPr>
          </a:lstStyle>
          <a:p>
            <a:r>
              <a:rPr lang="en-US" dirty="0" smtClean="0"/>
              <a:t>DevOps in the Enterprise</a:t>
            </a:r>
            <a:endParaRPr lang="en-US" dirty="0"/>
          </a:p>
        </p:txBody>
      </p:sp>
      <p:sp>
        <p:nvSpPr>
          <p:cNvPr id="32" name="PwCFirm"/>
          <p:cNvSpPr txBox="1"/>
          <p:nvPr/>
        </p:nvSpPr>
        <p:spPr>
          <a:xfrm>
            <a:off x="533400" y="4857751"/>
            <a:ext cx="2590800" cy="114301"/>
          </a:xfrm>
          <a:prstGeom prst="rect">
            <a:avLst/>
          </a:prstGeom>
          <a:noFill/>
        </p:spPr>
        <p:txBody>
          <a:bodyPr vert="horz" wrap="square" lIns="0" tIns="0" rIns="0" bIns="0" rtlCol="0" anchor="t" anchorCtr="0">
            <a:noAutofit/>
          </a:bodyPr>
          <a:lstStyle/>
          <a:p>
            <a:r>
              <a:rPr lang="en-US" sz="700" noProof="0" dirty="0" smtClean="0">
                <a:latin typeface="Arial" pitchFamily="34" charset="0"/>
                <a:cs typeface="Arial" pitchFamily="34" charset="0"/>
              </a:rPr>
              <a:t>PwC</a:t>
            </a:r>
            <a:endParaRPr lang="en-US" sz="700" noProof="0" dirty="0">
              <a:latin typeface="Arial" pitchFamily="34" charset="0"/>
              <a:cs typeface="Arial" pitchFamily="34" charset="0"/>
            </a:endParaRPr>
          </a:p>
        </p:txBody>
      </p:sp>
      <p:cxnSp>
        <p:nvCxnSpPr>
          <p:cNvPr id="15" name="Shape 14"/>
          <p:cNvCxnSpPr/>
          <p:nvPr/>
        </p:nvCxnSpPr>
        <p:spPr>
          <a:xfrm rot="5400000" flipH="1" flipV="1">
            <a:off x="4438652" y="-3600450"/>
            <a:ext cx="1142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086600" y="4857750"/>
            <a:ext cx="1527048" cy="114300"/>
          </a:xfrm>
          <a:prstGeom prst="rect">
            <a:avLst/>
          </a:prstGeom>
        </p:spPr>
        <p:txBody>
          <a:bodyPr lIns="0" tIns="0" rIns="0" bIns="0" anchor="t" anchorCtr="0">
            <a:noAutofit/>
          </a:bodyPr>
          <a:lstStyle>
            <a:lvl1pPr algn="r">
              <a:defRPr sz="700">
                <a:solidFill>
                  <a:schemeClr val="tx1"/>
                </a:solidFill>
                <a:latin typeface="Arial" pitchFamily="34" charset="0"/>
                <a:cs typeface="Arial" pitchFamily="34" charset="0"/>
              </a:defRPr>
            </a:lvl1pPr>
          </a:lstStyle>
          <a:p>
            <a:fld id="{9EBD5762-3BDC-484D-9503-7EA6D5A9A8CE}" type="slidenum">
              <a:rPr lang="en-US" smtClean="0"/>
              <a:pPr/>
              <a:t>‹#›</a:t>
            </a:fld>
            <a:endParaRPr lang="en-US" dirty="0"/>
          </a:p>
        </p:txBody>
      </p:sp>
      <p:sp>
        <p:nvSpPr>
          <p:cNvPr id="10" name="Date Placeholder 3"/>
          <p:cNvSpPr>
            <a:spLocks noGrp="1"/>
          </p:cNvSpPr>
          <p:nvPr>
            <p:ph type="dt" sz="half" idx="2"/>
          </p:nvPr>
        </p:nvSpPr>
        <p:spPr>
          <a:xfrm>
            <a:off x="7086601" y="4743450"/>
            <a:ext cx="1524000" cy="114300"/>
          </a:xfrm>
          <a:prstGeom prst="rect">
            <a:avLst/>
          </a:prstGeom>
        </p:spPr>
        <p:txBody>
          <a:bodyPr lIns="0" tIns="0" rIns="0" bIns="0" anchor="t" anchorCtr="0">
            <a:noAutofit/>
          </a:bodyPr>
          <a:lstStyle>
            <a:lvl1pPr algn="r">
              <a:defRPr sz="700">
                <a:solidFill>
                  <a:schemeClr val="tx1"/>
                </a:solidFill>
                <a:latin typeface="Arial" pitchFamily="34" charset="0"/>
                <a:cs typeface="Arial" pitchFamily="34" charset="0"/>
              </a:defRPr>
            </a:lvl1pPr>
          </a:lstStyle>
          <a:p>
            <a:r>
              <a:rPr lang="en-US" dirty="0" smtClean="0"/>
              <a:t>July 2015</a:t>
            </a:r>
            <a:endParaRPr lang="en-US" dirty="0"/>
          </a:p>
        </p:txBody>
      </p:sp>
    </p:spTree>
    <p:extLst>
      <p:ext uri="{BB962C8B-B14F-4D97-AF65-F5344CB8AC3E}">
        <p14:creationId xmlns:p14="http://schemas.microsoft.com/office/powerpoint/2010/main" val="1950789244"/>
      </p:ext>
    </p:extLst>
  </p:cSld>
  <p:clrMapOvr>
    <a:masterClrMapping/>
  </p:clrMapOvr>
  <p:timing>
    <p:tnLst>
      <p:par>
        <p:cTn xmlns:p14="http://schemas.microsoft.com/office/powerpoint/2010/mai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1_Content: One">
    <p:spTree>
      <p:nvGrpSpPr>
        <p:cNvPr id="1" name=""/>
        <p:cNvGrpSpPr/>
        <p:nvPr/>
      </p:nvGrpSpPr>
      <p:grpSpPr>
        <a:xfrm>
          <a:off x="0" y="0"/>
          <a:ext cx="0" cy="0"/>
          <a:chOff x="0" y="0"/>
          <a:chExt cx="0" cy="0"/>
        </a:xfrm>
      </p:grpSpPr>
      <p:sp>
        <p:nvSpPr>
          <p:cNvPr id="2" name="Title 1"/>
          <p:cNvSpPr>
            <a:spLocks noGrp="1"/>
          </p:cNvSpPr>
          <p:nvPr>
            <p:ph type="title"/>
          </p:nvPr>
        </p:nvSpPr>
        <p:spPr>
          <a:xfrm>
            <a:off x="533400" y="514350"/>
            <a:ext cx="8077200" cy="685800"/>
          </a:xfrm>
        </p:spPr>
        <p:txBody>
          <a:bodyPr/>
          <a:lstStyle>
            <a:lvl1pPr>
              <a:defRPr/>
            </a:lvl1pPr>
          </a:lstStyle>
          <a:p>
            <a:r>
              <a:rPr lang="en-US" noProof="0" dirty="0" smtClean="0"/>
              <a:t>Click to edit Master title style</a:t>
            </a:r>
            <a:endParaRPr lang="en-US" noProof="0" dirty="0"/>
          </a:p>
        </p:txBody>
      </p:sp>
      <p:sp>
        <p:nvSpPr>
          <p:cNvPr id="31" name="Content Placeholder 26"/>
          <p:cNvSpPr>
            <a:spLocks noGrp="1"/>
          </p:cNvSpPr>
          <p:nvPr>
            <p:ph sz="quarter" idx="15"/>
          </p:nvPr>
        </p:nvSpPr>
        <p:spPr>
          <a:xfrm>
            <a:off x="533400" y="1314450"/>
            <a:ext cx="8077200" cy="3314700"/>
          </a:xfrm>
        </p:spPr>
        <p:txBody>
          <a:bodyPr/>
          <a:lstStyle>
            <a:lvl1pPr>
              <a:defRPr baseline="0"/>
            </a:lvl1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7" name="Footer Placeholder 4"/>
          <p:cNvSpPr>
            <a:spLocks noGrp="1"/>
          </p:cNvSpPr>
          <p:nvPr>
            <p:ph type="ftr" sz="quarter" idx="3"/>
          </p:nvPr>
        </p:nvSpPr>
        <p:spPr>
          <a:xfrm>
            <a:off x="533400" y="4743450"/>
            <a:ext cx="5257800" cy="114300"/>
          </a:xfrm>
          <a:prstGeom prst="rect">
            <a:avLst/>
          </a:prstGeom>
        </p:spPr>
        <p:txBody>
          <a:bodyPr vert="horz" lIns="0" tIns="0" rIns="0" bIns="0" anchor="b" anchorCtr="0">
            <a:noAutofit/>
          </a:bodyPr>
          <a:lstStyle>
            <a:lvl1pPr algn="l">
              <a:defRPr sz="700">
                <a:solidFill>
                  <a:schemeClr val="tx1"/>
                </a:solidFill>
                <a:latin typeface="Arial" pitchFamily="34" charset="0"/>
                <a:cs typeface="Arial" pitchFamily="34" charset="0"/>
              </a:defRPr>
            </a:lvl1pPr>
          </a:lstStyle>
          <a:p>
            <a:r>
              <a:rPr lang="en-US" smtClean="0"/>
              <a:t>DevOps in the Enterprise</a:t>
            </a:r>
            <a:endParaRPr lang="en-US" dirty="0"/>
          </a:p>
        </p:txBody>
      </p:sp>
      <p:sp>
        <p:nvSpPr>
          <p:cNvPr id="32" name="PwCFirm"/>
          <p:cNvSpPr txBox="1"/>
          <p:nvPr/>
        </p:nvSpPr>
        <p:spPr>
          <a:xfrm>
            <a:off x="533400" y="4857751"/>
            <a:ext cx="2590800" cy="114301"/>
          </a:xfrm>
          <a:prstGeom prst="rect">
            <a:avLst/>
          </a:prstGeom>
          <a:noFill/>
        </p:spPr>
        <p:txBody>
          <a:bodyPr vert="horz" wrap="square" lIns="0" tIns="0" rIns="0" bIns="0" rtlCol="0" anchor="t" anchorCtr="0">
            <a:noAutofit/>
          </a:bodyPr>
          <a:lstStyle/>
          <a:p>
            <a:r>
              <a:rPr lang="en-US" sz="700" noProof="0" dirty="0" smtClean="0">
                <a:latin typeface="Arial" pitchFamily="34" charset="0"/>
                <a:cs typeface="Arial" pitchFamily="34" charset="0"/>
              </a:rPr>
              <a:t>PwC</a:t>
            </a:r>
            <a:endParaRPr lang="en-US" sz="700" noProof="0" dirty="0">
              <a:latin typeface="Arial" pitchFamily="34" charset="0"/>
              <a:cs typeface="Arial" pitchFamily="34" charset="0"/>
            </a:endParaRPr>
          </a:p>
        </p:txBody>
      </p:sp>
      <p:cxnSp>
        <p:nvCxnSpPr>
          <p:cNvPr id="15" name="Shape 14"/>
          <p:cNvCxnSpPr/>
          <p:nvPr/>
        </p:nvCxnSpPr>
        <p:spPr>
          <a:xfrm rot="5400000" flipH="1" flipV="1">
            <a:off x="4438652" y="-3600450"/>
            <a:ext cx="1142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086600" y="4857750"/>
            <a:ext cx="1527048" cy="114300"/>
          </a:xfrm>
          <a:prstGeom prst="rect">
            <a:avLst/>
          </a:prstGeom>
        </p:spPr>
        <p:txBody>
          <a:bodyPr lIns="0" tIns="0" rIns="0" bIns="0" anchor="t" anchorCtr="0">
            <a:noAutofit/>
          </a:bodyPr>
          <a:lstStyle>
            <a:lvl1pPr algn="r">
              <a:defRPr sz="700">
                <a:solidFill>
                  <a:schemeClr val="tx1"/>
                </a:solidFill>
                <a:latin typeface="Arial" pitchFamily="34" charset="0"/>
                <a:cs typeface="Arial" pitchFamily="34" charset="0"/>
              </a:defRPr>
            </a:lvl1pPr>
          </a:lstStyle>
          <a:p>
            <a:fld id="{9EBD5762-3BDC-484D-9503-7EA6D5A9A8CE}" type="slidenum">
              <a:rPr lang="en-US" smtClean="0"/>
              <a:pPr/>
              <a:t>‹#›</a:t>
            </a:fld>
            <a:endParaRPr lang="en-US" dirty="0"/>
          </a:p>
        </p:txBody>
      </p:sp>
      <p:sp>
        <p:nvSpPr>
          <p:cNvPr id="10" name="Date Placeholder 3"/>
          <p:cNvSpPr>
            <a:spLocks noGrp="1"/>
          </p:cNvSpPr>
          <p:nvPr>
            <p:ph type="dt" sz="half" idx="2"/>
          </p:nvPr>
        </p:nvSpPr>
        <p:spPr>
          <a:xfrm>
            <a:off x="7086601" y="4743450"/>
            <a:ext cx="1524000" cy="114300"/>
          </a:xfrm>
          <a:prstGeom prst="rect">
            <a:avLst/>
          </a:prstGeom>
        </p:spPr>
        <p:txBody>
          <a:bodyPr lIns="0" tIns="0" rIns="0" bIns="0" anchor="t" anchorCtr="0">
            <a:noAutofit/>
          </a:bodyPr>
          <a:lstStyle>
            <a:lvl1pPr algn="r">
              <a:defRPr sz="700">
                <a:solidFill>
                  <a:schemeClr val="tx1"/>
                </a:solidFill>
                <a:latin typeface="Arial" pitchFamily="34" charset="0"/>
                <a:cs typeface="Arial" pitchFamily="34" charset="0"/>
              </a:defRPr>
            </a:lvl1pPr>
          </a:lstStyle>
          <a:p>
            <a:r>
              <a:rPr lang="en-US" smtClean="0"/>
              <a:t>May 2015</a:t>
            </a:r>
            <a:endParaRPr lang="en-US" dirty="0"/>
          </a:p>
        </p:txBody>
      </p:sp>
    </p:spTree>
    <p:extLst>
      <p:ext uri="{BB962C8B-B14F-4D97-AF65-F5344CB8AC3E}">
        <p14:creationId xmlns:p14="http://schemas.microsoft.com/office/powerpoint/2010/main" val="40203473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13E280-9AFE-5C42-A2BF-FCA10A8C9EAA}" type="datetimeFigureOut">
              <a:rPr lang="en-US" smtClean="0"/>
              <a:t>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FBCB1-081B-7C43-BFFB-DC9DE14CE9A9}" type="slidenum">
              <a:rPr lang="en-US" smtClean="0"/>
              <a:t>‹#›</a:t>
            </a:fld>
            <a:endParaRPr lang="en-US"/>
          </a:p>
        </p:txBody>
      </p:sp>
    </p:spTree>
    <p:extLst>
      <p:ext uri="{BB962C8B-B14F-4D97-AF65-F5344CB8AC3E}">
        <p14:creationId xmlns:p14="http://schemas.microsoft.com/office/powerpoint/2010/main" val="19925765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13E280-9AFE-5C42-A2BF-FCA10A8C9EAA}" type="datetimeFigureOut">
              <a:rPr lang="en-US" smtClean="0"/>
              <a:t>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FBCB1-081B-7C43-BFFB-DC9DE14CE9A9}" type="slidenum">
              <a:rPr lang="en-US" smtClean="0"/>
              <a:t>‹#›</a:t>
            </a:fld>
            <a:endParaRPr lang="en-US"/>
          </a:p>
        </p:txBody>
      </p:sp>
    </p:spTree>
    <p:extLst>
      <p:ext uri="{BB962C8B-B14F-4D97-AF65-F5344CB8AC3E}">
        <p14:creationId xmlns:p14="http://schemas.microsoft.com/office/powerpoint/2010/main" val="2352022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13E280-9AFE-5C42-A2BF-FCA10A8C9EAA}" type="datetimeFigureOut">
              <a:rPr lang="en-US" smtClean="0"/>
              <a:t>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FBCB1-081B-7C43-BFFB-DC9DE14CE9A9}" type="slidenum">
              <a:rPr lang="en-US" smtClean="0"/>
              <a:t>‹#›</a:t>
            </a:fld>
            <a:endParaRPr lang="en-US"/>
          </a:p>
        </p:txBody>
      </p:sp>
    </p:spTree>
    <p:extLst>
      <p:ext uri="{BB962C8B-B14F-4D97-AF65-F5344CB8AC3E}">
        <p14:creationId xmlns:p14="http://schemas.microsoft.com/office/powerpoint/2010/main" val="8332153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13E280-9AFE-5C42-A2BF-FCA10A8C9EAA}" type="datetimeFigureOut">
              <a:rPr lang="en-US" smtClean="0"/>
              <a:t>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4FBCB1-081B-7C43-BFFB-DC9DE14CE9A9}" type="slidenum">
              <a:rPr lang="en-US" smtClean="0"/>
              <a:t>‹#›</a:t>
            </a:fld>
            <a:endParaRPr lang="en-US"/>
          </a:p>
        </p:txBody>
      </p:sp>
    </p:spTree>
    <p:extLst>
      <p:ext uri="{BB962C8B-B14F-4D97-AF65-F5344CB8AC3E}">
        <p14:creationId xmlns:p14="http://schemas.microsoft.com/office/powerpoint/2010/main" val="12803111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13E280-9AFE-5C42-A2BF-FCA10A8C9EAA}" type="datetimeFigureOut">
              <a:rPr lang="en-US" smtClean="0"/>
              <a:t>10/20/15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4FBCB1-081B-7C43-BFFB-DC9DE14CE9A9}" type="slidenum">
              <a:rPr lang="en-US" smtClean="0"/>
              <a:t>‹#›</a:t>
            </a:fld>
            <a:endParaRPr lang="en-US"/>
          </a:p>
        </p:txBody>
      </p:sp>
    </p:spTree>
    <p:extLst>
      <p:ext uri="{BB962C8B-B14F-4D97-AF65-F5344CB8AC3E}">
        <p14:creationId xmlns:p14="http://schemas.microsoft.com/office/powerpoint/2010/main" val="13709738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13E280-9AFE-5C42-A2BF-FCA10A8C9EAA}" type="datetimeFigureOut">
              <a:rPr lang="en-US" smtClean="0"/>
              <a:t>10/20/15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4FBCB1-081B-7C43-BFFB-DC9DE14CE9A9}" type="slidenum">
              <a:rPr lang="en-US" smtClean="0"/>
              <a:t>‹#›</a:t>
            </a:fld>
            <a:endParaRPr lang="en-US"/>
          </a:p>
        </p:txBody>
      </p:sp>
    </p:spTree>
    <p:extLst>
      <p:ext uri="{BB962C8B-B14F-4D97-AF65-F5344CB8AC3E}">
        <p14:creationId xmlns:p14="http://schemas.microsoft.com/office/powerpoint/2010/main" val="1503967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13E280-9AFE-5C42-A2BF-FCA10A8C9EAA}" type="datetimeFigureOut">
              <a:rPr lang="en-US" smtClean="0"/>
              <a:t>10/20/15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4FBCB1-081B-7C43-BFFB-DC9DE14CE9A9}" type="slidenum">
              <a:rPr lang="en-US" smtClean="0"/>
              <a:t>‹#›</a:t>
            </a:fld>
            <a:endParaRPr lang="en-US"/>
          </a:p>
        </p:txBody>
      </p:sp>
    </p:spTree>
    <p:extLst>
      <p:ext uri="{BB962C8B-B14F-4D97-AF65-F5344CB8AC3E}">
        <p14:creationId xmlns:p14="http://schemas.microsoft.com/office/powerpoint/2010/main" val="1158381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12" name="TextBox 11"/>
          <p:cNvSpPr txBox="1"/>
          <p:nvPr/>
        </p:nvSpPr>
        <p:spPr>
          <a:xfrm>
            <a:off x="533400" y="4857752"/>
            <a:ext cx="2590800" cy="114299"/>
          </a:xfrm>
          <a:prstGeom prst="rect">
            <a:avLst/>
          </a:prstGeom>
          <a:noFill/>
        </p:spPr>
        <p:txBody>
          <a:bodyPr vert="horz" wrap="square" lIns="0" tIns="0" rIns="0" bIns="0" rtlCol="0" anchor="t" anchorCtr="0">
            <a:noAutofit/>
          </a:bodyPr>
          <a:lstStyle/>
          <a:p>
            <a:r>
              <a:rPr lang="en-GB" sz="800" i="1" noProof="0" smtClean="0">
                <a:latin typeface="+mj-lt"/>
                <a:cs typeface="Arial" pitchFamily="34" charset="0"/>
              </a:rPr>
              <a:t>PwC</a:t>
            </a:r>
            <a:endParaRPr lang="en-GB" sz="800" i="1" noProof="0">
              <a:latin typeface="+mj-lt"/>
              <a:cs typeface="Arial" pitchFamily="34" charset="0"/>
            </a:endParaRPr>
          </a:p>
        </p:txBody>
      </p:sp>
      <p:sp>
        <p:nvSpPr>
          <p:cNvPr id="6" name="Slide Number Placeholder 5"/>
          <p:cNvSpPr>
            <a:spLocks noGrp="1"/>
          </p:cNvSpPr>
          <p:nvPr>
            <p:ph type="sldNum" sz="quarter" idx="4"/>
          </p:nvPr>
        </p:nvSpPr>
        <p:spPr>
          <a:xfrm>
            <a:off x="7086601" y="4857750"/>
            <a:ext cx="1527048" cy="114300"/>
          </a:xfrm>
          <a:prstGeom prst="rect">
            <a:avLst/>
          </a:prstGeom>
        </p:spPr>
        <p:txBody>
          <a:bodyPr lIns="0" tIns="0" rIns="0" bIns="0" anchor="t" anchorCtr="0">
            <a:noAutofit/>
          </a:bodyPr>
          <a:lstStyle>
            <a:lvl1pPr algn="r">
              <a:defRPr sz="800" i="1">
                <a:solidFill>
                  <a:schemeClr val="tx1"/>
                </a:solidFill>
                <a:latin typeface="+mj-lt"/>
                <a:cs typeface="Arial" pitchFamily="34" charset="0"/>
              </a:defRPr>
            </a:lvl1pPr>
          </a:lstStyle>
          <a:p>
            <a:fld id="{9EBD5762-3BDC-484D-9503-7EA6D5A9A8CE}" type="slidenum">
              <a:rPr lang="en-GB" smtClean="0"/>
              <a:pPr/>
              <a:t>‹#›</a:t>
            </a:fld>
            <a:endParaRPr lang="en-GB"/>
          </a:p>
        </p:txBody>
      </p:sp>
      <p:sp>
        <p:nvSpPr>
          <p:cNvPr id="7" name="Rectangle 6"/>
          <p:cNvSpPr/>
          <p:nvPr userDrawn="1"/>
        </p:nvSpPr>
        <p:spPr bwMode="ltGray">
          <a:xfrm>
            <a:off x="0" y="0"/>
            <a:ext cx="9144000" cy="162838"/>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en-US" dirty="0" err="1" smtClean="0">
              <a:solidFill>
                <a:schemeClr val="bg1"/>
              </a:solidFill>
              <a:latin typeface="Georgia" pitchFamily="18" charset="0"/>
            </a:endParaRPr>
          </a:p>
        </p:txBody>
      </p:sp>
      <p:sp>
        <p:nvSpPr>
          <p:cNvPr id="5" name="Title 1"/>
          <p:cNvSpPr txBox="1">
            <a:spLocks/>
          </p:cNvSpPr>
          <p:nvPr userDrawn="1"/>
        </p:nvSpPr>
        <p:spPr>
          <a:xfrm>
            <a:off x="228599" y="282576"/>
            <a:ext cx="8524875" cy="3937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400" b="1" i="1" kern="1200">
                <a:solidFill>
                  <a:schemeClr val="tx1"/>
                </a:solidFill>
                <a:latin typeface="+mj-lt"/>
                <a:ea typeface="+mj-ea"/>
                <a:cs typeface="+mj-cs"/>
              </a:defRPr>
            </a:lvl1pPr>
          </a:lstStyle>
          <a:p>
            <a:endParaRPr lang="en-US" b="0" i="0" dirty="0">
              <a:solidFill>
                <a:schemeClr val="bg1">
                  <a:lumMod val="50000"/>
                </a:scheme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13E280-9AFE-5C42-A2BF-FCA10A8C9EAA}" type="datetimeFigureOut">
              <a:rPr lang="en-US" smtClean="0"/>
              <a:t>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4FBCB1-081B-7C43-BFFB-DC9DE14CE9A9}" type="slidenum">
              <a:rPr lang="en-US" smtClean="0"/>
              <a:t>‹#›</a:t>
            </a:fld>
            <a:endParaRPr lang="en-US"/>
          </a:p>
        </p:txBody>
      </p:sp>
    </p:spTree>
    <p:extLst>
      <p:ext uri="{BB962C8B-B14F-4D97-AF65-F5344CB8AC3E}">
        <p14:creationId xmlns:p14="http://schemas.microsoft.com/office/powerpoint/2010/main" val="8731991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13E280-9AFE-5C42-A2BF-FCA10A8C9EAA}" type="datetimeFigureOut">
              <a:rPr lang="en-US" smtClean="0"/>
              <a:t>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4FBCB1-081B-7C43-BFFB-DC9DE14CE9A9}" type="slidenum">
              <a:rPr lang="en-US" smtClean="0"/>
              <a:t>‹#›</a:t>
            </a:fld>
            <a:endParaRPr lang="en-US"/>
          </a:p>
        </p:txBody>
      </p:sp>
    </p:spTree>
    <p:extLst>
      <p:ext uri="{BB962C8B-B14F-4D97-AF65-F5344CB8AC3E}">
        <p14:creationId xmlns:p14="http://schemas.microsoft.com/office/powerpoint/2010/main" val="17661460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13E280-9AFE-5C42-A2BF-FCA10A8C9EAA}" type="datetimeFigureOut">
              <a:rPr lang="en-US" smtClean="0"/>
              <a:t>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FBCB1-081B-7C43-BFFB-DC9DE14CE9A9}" type="slidenum">
              <a:rPr lang="en-US" smtClean="0"/>
              <a:t>‹#›</a:t>
            </a:fld>
            <a:endParaRPr lang="en-US"/>
          </a:p>
        </p:txBody>
      </p:sp>
    </p:spTree>
    <p:extLst>
      <p:ext uri="{BB962C8B-B14F-4D97-AF65-F5344CB8AC3E}">
        <p14:creationId xmlns:p14="http://schemas.microsoft.com/office/powerpoint/2010/main" val="12405546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13E280-9AFE-5C42-A2BF-FCA10A8C9EAA}" type="datetimeFigureOut">
              <a:rPr lang="en-US" smtClean="0"/>
              <a:t>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4FBCB1-081B-7C43-BFFB-DC9DE14CE9A9}" type="slidenum">
              <a:rPr lang="en-US" smtClean="0"/>
              <a:t>‹#›</a:t>
            </a:fld>
            <a:endParaRPr lang="en-US"/>
          </a:p>
        </p:txBody>
      </p:sp>
    </p:spTree>
    <p:extLst>
      <p:ext uri="{BB962C8B-B14F-4D97-AF65-F5344CB8AC3E}">
        <p14:creationId xmlns:p14="http://schemas.microsoft.com/office/powerpoint/2010/main" val="19790157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1012" y="1144148"/>
            <a:ext cx="8190798" cy="276999"/>
          </a:xfrm>
        </p:spPr>
        <p:txBody>
          <a:bodyPr wrap="square" lIns="0" tIns="0" rIns="0" bIns="0">
            <a:spAutoFit/>
          </a:bodyPr>
          <a:lstStyle>
            <a:lvl1pPr>
              <a:defRPr>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81012" y="1417509"/>
            <a:ext cx="8190798" cy="246221"/>
          </a:xfrm>
        </p:spPr>
        <p:txBody>
          <a:bodyPr wrap="square" lIns="0" tIns="0" rIns="0" bIns="0">
            <a:spAutoFit/>
          </a:bodyPr>
          <a:lstStyle>
            <a:lvl1pPr marL="0" indent="0" algn="l">
              <a:buNone/>
              <a:defRPr sz="1575">
                <a:solidFill>
                  <a:schemeClr val="tx1">
                    <a:tint val="75000"/>
                  </a:schemeClr>
                </a:solidFill>
              </a:defRPr>
            </a:lvl1pPr>
            <a:lvl2pPr marL="408109" indent="0" algn="ctr">
              <a:buNone/>
              <a:defRPr>
                <a:solidFill>
                  <a:schemeClr val="tx1">
                    <a:tint val="75000"/>
                  </a:schemeClr>
                </a:solidFill>
              </a:defRPr>
            </a:lvl2pPr>
            <a:lvl3pPr marL="816218" indent="0" algn="ctr">
              <a:buNone/>
              <a:defRPr>
                <a:solidFill>
                  <a:schemeClr val="tx1">
                    <a:tint val="75000"/>
                  </a:schemeClr>
                </a:solidFill>
              </a:defRPr>
            </a:lvl3pPr>
            <a:lvl4pPr marL="1224327" indent="0" algn="ctr">
              <a:buNone/>
              <a:defRPr>
                <a:solidFill>
                  <a:schemeClr val="tx1">
                    <a:tint val="75000"/>
                  </a:schemeClr>
                </a:solidFill>
              </a:defRPr>
            </a:lvl4pPr>
            <a:lvl5pPr marL="1632436" indent="0" algn="ctr">
              <a:buNone/>
              <a:defRPr>
                <a:solidFill>
                  <a:schemeClr val="tx1">
                    <a:tint val="75000"/>
                  </a:schemeClr>
                </a:solidFill>
              </a:defRPr>
            </a:lvl5pPr>
            <a:lvl6pPr marL="2040545" indent="0" algn="ctr">
              <a:buNone/>
              <a:defRPr>
                <a:solidFill>
                  <a:schemeClr val="tx1">
                    <a:tint val="75000"/>
                  </a:schemeClr>
                </a:solidFill>
              </a:defRPr>
            </a:lvl6pPr>
            <a:lvl7pPr marL="2448654" indent="0" algn="ctr">
              <a:buNone/>
              <a:defRPr>
                <a:solidFill>
                  <a:schemeClr val="tx1">
                    <a:tint val="75000"/>
                  </a:schemeClr>
                </a:solidFill>
              </a:defRPr>
            </a:lvl7pPr>
            <a:lvl8pPr marL="2856763" indent="0" algn="ctr">
              <a:buNone/>
              <a:defRPr>
                <a:solidFill>
                  <a:schemeClr val="tx1">
                    <a:tint val="75000"/>
                  </a:schemeClr>
                </a:solidFill>
              </a:defRPr>
            </a:lvl8pPr>
            <a:lvl9pPr marL="3264872" indent="0" algn="ctr">
              <a:buNone/>
              <a:defRPr>
                <a:solidFill>
                  <a:schemeClr val="tx1">
                    <a:tint val="75000"/>
                  </a:schemeClr>
                </a:solidFill>
              </a:defRPr>
            </a:lvl9pPr>
          </a:lstStyle>
          <a:p>
            <a:r>
              <a:rPr lang="en-US" dirty="0" smtClean="0"/>
              <a:t>Click to edit Master subtitle style</a:t>
            </a:r>
            <a:endParaRPr lang="en-US" dirty="0"/>
          </a:p>
        </p:txBody>
      </p:sp>
      <p:sp>
        <p:nvSpPr>
          <p:cNvPr id="13" name="Rectangle 21"/>
          <p:cNvSpPr>
            <a:spLocks noChangeArrowheads="1"/>
          </p:cNvSpPr>
          <p:nvPr userDrawn="1"/>
        </p:nvSpPr>
        <p:spPr bwMode="auto">
          <a:xfrm>
            <a:off x="228600" y="4865430"/>
            <a:ext cx="3887272" cy="80791"/>
          </a:xfrm>
          <a:prstGeom prst="rect">
            <a:avLst/>
          </a:prstGeom>
          <a:noFill/>
          <a:ln w="9525">
            <a:noFill/>
            <a:miter lim="800000"/>
            <a:headEnd/>
            <a:tailEnd/>
          </a:ln>
        </p:spPr>
        <p:txBody>
          <a:bodyPr wrap="square" lIns="0" tIns="0" rIns="0" bIns="0" anchor="b">
            <a:spAutoFit/>
          </a:bodyPr>
          <a:lstStyle/>
          <a:p>
            <a:r>
              <a:rPr lang="en-US" sz="525" dirty="0" smtClean="0">
                <a:solidFill>
                  <a:srgbClr val="FFFFFF"/>
                </a:solidFill>
                <a:latin typeface="Adobe Clean" pitchFamily="-111" charset="0"/>
              </a:rPr>
              <a:t>© 2015 Adobe Systems Incorporated.  All Rights Reserved.  Adobe Confidential.</a:t>
            </a:r>
            <a:endParaRPr lang="en-US" sz="525" dirty="0">
              <a:solidFill>
                <a:srgbClr val="FFFFFF"/>
              </a:solidFill>
              <a:latin typeface="Adobe Clean" pitchFamily="-111" charset="0"/>
            </a:endParaRPr>
          </a:p>
        </p:txBody>
      </p:sp>
    </p:spTree>
    <p:extLst>
      <p:ext uri="{BB962C8B-B14F-4D97-AF65-F5344CB8AC3E}">
        <p14:creationId xmlns:p14="http://schemas.microsoft.com/office/powerpoint/2010/main" val="209359415"/>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1DC0B6-EDCD-45D7-95C7-682B1E895887}" type="datetime1">
              <a:rPr lang="en-US" smtClean="0"/>
              <a:t>10/20/15</a:t>
            </a:fld>
            <a:endParaRPr lang="en-US" dirty="0"/>
          </a:p>
        </p:txBody>
      </p:sp>
      <p:sp>
        <p:nvSpPr>
          <p:cNvPr id="5" name="Footer Placeholder 4"/>
          <p:cNvSpPr>
            <a:spLocks noGrp="1"/>
          </p:cNvSpPr>
          <p:nvPr>
            <p:ph type="ftr" sz="quarter" idx="11"/>
          </p:nvPr>
        </p:nvSpPr>
        <p:spPr/>
        <p:txBody>
          <a:bodyPr/>
          <a:lstStyle/>
          <a:p>
            <a:endParaRPr lang="en-US"/>
          </a:p>
        </p:txBody>
      </p:sp>
      <p:sp>
        <p:nvSpPr>
          <p:cNvPr id="7" name="Slide Number Placeholder 5"/>
          <p:cNvSpPr>
            <a:spLocks noGrp="1"/>
          </p:cNvSpPr>
          <p:nvPr>
            <p:ph type="sldNum" sz="quarter" idx="12"/>
          </p:nvPr>
        </p:nvSpPr>
        <p:spPr>
          <a:xfrm>
            <a:off x="4191000" y="4857750"/>
            <a:ext cx="762000" cy="126206"/>
          </a:xfrm>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831768825"/>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C7DE99B0-BF4E-43A4-861F-1B0D2DEDC7F2}" type="datetime1">
              <a:rPr lang="en-US" smtClean="0"/>
              <a:t>10/20/15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2006138722"/>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5B501CBB-9025-4D66-AAAE-7E782C979D5D}" type="datetime1">
              <a:rPr lang="en-US" smtClean="0"/>
              <a:t>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557213"/>
            <a:ext cx="9144000" cy="427434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81622" tIns="40811" rIns="81622" bIns="40811" anchor="ctr"/>
          <a:lstStyle/>
          <a:p>
            <a:pPr algn="ctr" rtl="0" fontAlgn="base">
              <a:spcBef>
                <a:spcPct val="0"/>
              </a:spcBef>
              <a:spcAft>
                <a:spcPct val="0"/>
              </a:spcAft>
            </a:pPr>
            <a:endParaRPr lang="en-US" sz="1350" kern="1200">
              <a:solidFill>
                <a:srgbClr val="FFFFFF"/>
              </a:solidFill>
              <a:latin typeface="+mn-lt"/>
              <a:ea typeface="ＭＳ Ｐゴシック" pitchFamily="-111" charset="-128"/>
              <a:cs typeface="+mn-cs"/>
            </a:endParaRPr>
          </a:p>
        </p:txBody>
      </p:sp>
    </p:spTree>
    <p:extLst>
      <p:ext uri="{BB962C8B-B14F-4D97-AF65-F5344CB8AC3E}">
        <p14:creationId xmlns:p14="http://schemas.microsoft.com/office/powerpoint/2010/main" val="1785550551"/>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06F30D54-5A1F-407C-B099-D32010D382BB}" type="datetime1">
              <a:rPr lang="en-US" smtClean="0"/>
              <a:t>10/20/15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583406"/>
            <a:ext cx="9144000" cy="42481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1622" tIns="40811" rIns="81622" bIns="40811" anchor="ctr"/>
          <a:lstStyle/>
          <a:p>
            <a:pPr algn="ctr" rtl="0" fontAlgn="base">
              <a:spcBef>
                <a:spcPct val="0"/>
              </a:spcBef>
              <a:spcAft>
                <a:spcPct val="0"/>
              </a:spcAft>
            </a:pPr>
            <a:endParaRPr lang="en-US" sz="1350" kern="1200">
              <a:solidFill>
                <a:srgbClr val="FFFFFF"/>
              </a:solidFill>
              <a:latin typeface="+mn-lt"/>
              <a:ea typeface="ＭＳ Ｐゴシック" pitchFamily="-111" charset="-128"/>
              <a:cs typeface="+mn-cs"/>
            </a:endParaRPr>
          </a:p>
        </p:txBody>
      </p:sp>
    </p:spTree>
    <p:extLst>
      <p:ext uri="{BB962C8B-B14F-4D97-AF65-F5344CB8AC3E}">
        <p14:creationId xmlns:p14="http://schemas.microsoft.com/office/powerpoint/2010/main" val="1364090032"/>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lack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53FAC06-BA50-40B0-A7AF-0538C119E520}" type="datetime1">
              <a:rPr lang="en-US" smtClean="0"/>
              <a:t>10/20/15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7" name="Rectangle 5"/>
          <p:cNvSpPr>
            <a:spLocks noChangeArrowheads="1"/>
          </p:cNvSpPr>
          <p:nvPr userDrawn="1"/>
        </p:nvSpPr>
        <p:spPr bwMode="auto">
          <a:xfrm>
            <a:off x="0" y="1"/>
            <a:ext cx="9144000" cy="483155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1622" tIns="40811" rIns="81622" bIns="40811" anchor="ctr"/>
          <a:lstStyle/>
          <a:p>
            <a:pPr algn="ctr" rtl="0" fontAlgn="base">
              <a:spcBef>
                <a:spcPct val="0"/>
              </a:spcBef>
              <a:spcAft>
                <a:spcPct val="0"/>
              </a:spcAft>
            </a:pPr>
            <a:endParaRPr lang="en-US" sz="1350" kern="1200">
              <a:solidFill>
                <a:srgbClr val="FFFFFF"/>
              </a:solidFill>
              <a:latin typeface="+mn-lt"/>
              <a:ea typeface="ＭＳ Ｐゴシック" pitchFamily="-111" charset="-128"/>
              <a:cs typeface="+mn-cs"/>
            </a:endParaRPr>
          </a:p>
        </p:txBody>
      </p:sp>
    </p:spTree>
    <p:extLst>
      <p:ext uri="{BB962C8B-B14F-4D97-AF65-F5344CB8AC3E}">
        <p14:creationId xmlns:p14="http://schemas.microsoft.com/office/powerpoint/2010/main" val="1341443181"/>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Key point: Colou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514350"/>
            <a:ext cx="8077200" cy="685800"/>
          </a:xfrm>
        </p:spPr>
        <p:txBody>
          <a:bodyPr/>
          <a:lstStyle>
            <a:lvl1pPr>
              <a:lnSpc>
                <a:spcPct val="100000"/>
              </a:lnSpc>
              <a:defRPr baseline="0">
                <a:solidFill>
                  <a:schemeClr val="bg1"/>
                </a:solidFill>
              </a:defRPr>
            </a:lvl1pPr>
          </a:lstStyle>
          <a:p>
            <a:r>
              <a:rPr lang="en-US" noProof="0" smtClean="0"/>
              <a:t>Click to edit Master title style</a:t>
            </a:r>
            <a:endParaRPr lang="en-GB" noProof="0"/>
          </a:p>
        </p:txBody>
      </p:sp>
      <p:sp>
        <p:nvSpPr>
          <p:cNvPr id="3" name="Content Placeholder 2"/>
          <p:cNvSpPr>
            <a:spLocks noGrp="1"/>
          </p:cNvSpPr>
          <p:nvPr>
            <p:ph idx="1"/>
          </p:nvPr>
        </p:nvSpPr>
        <p:spPr>
          <a:xfrm>
            <a:off x="533400" y="1314450"/>
            <a:ext cx="8077200" cy="3314700"/>
          </a:xfrm>
        </p:spPr>
        <p:txBody>
          <a:bodyPr>
            <a:noAutofit/>
          </a:bodyPr>
          <a:lstStyle>
            <a:lvl1pPr>
              <a:lnSpc>
                <a:spcPts val="3600"/>
              </a:lnSpc>
              <a:spcBef>
                <a:spcPts val="0"/>
              </a:spcBef>
              <a:spcAft>
                <a:spcPts val="600"/>
              </a:spcAft>
              <a:defRPr sz="3200" baseline="0">
                <a:solidFill>
                  <a:schemeClr val="bg1"/>
                </a:solidFill>
              </a:defRPr>
            </a:lvl1pPr>
            <a:lvl2pPr marL="444472" indent="-263508">
              <a:lnSpc>
                <a:spcPts val="3600"/>
              </a:lnSpc>
              <a:spcBef>
                <a:spcPts val="0"/>
              </a:spcBef>
              <a:spcAft>
                <a:spcPts val="600"/>
              </a:spcAft>
              <a:buClr>
                <a:schemeClr val="bg1"/>
              </a:buClr>
              <a:defRPr sz="3200">
                <a:solidFill>
                  <a:schemeClr val="bg1"/>
                </a:solidFill>
              </a:defRPr>
            </a:lvl2pPr>
            <a:lvl3pPr marL="714329" indent="-266683">
              <a:lnSpc>
                <a:spcPts val="3600"/>
              </a:lnSpc>
              <a:spcBef>
                <a:spcPts val="0"/>
              </a:spcBef>
              <a:spcAft>
                <a:spcPts val="600"/>
              </a:spcAft>
              <a:buClr>
                <a:schemeClr val="bg1"/>
              </a:buClr>
              <a:defRPr sz="3200">
                <a:solidFill>
                  <a:schemeClr val="bg1"/>
                </a:solidFill>
              </a:defRPr>
            </a:lvl3pPr>
            <a:lvl4pPr marL="984187" indent="-266683">
              <a:lnSpc>
                <a:spcPts val="3600"/>
              </a:lnSpc>
              <a:spcBef>
                <a:spcPts val="0"/>
              </a:spcBef>
              <a:spcAft>
                <a:spcPts val="600"/>
              </a:spcAft>
              <a:buClr>
                <a:schemeClr val="bg1"/>
              </a:buClr>
              <a:defRPr sz="3200">
                <a:solidFill>
                  <a:schemeClr val="bg1"/>
                </a:solidFill>
              </a:defRPr>
            </a:lvl4pPr>
            <a:lvl5pPr marL="1341352" indent="-266683">
              <a:lnSpc>
                <a:spcPts val="3600"/>
              </a:lnSpc>
              <a:spcBef>
                <a:spcPts val="0"/>
              </a:spcBef>
              <a:spcAft>
                <a:spcPts val="600"/>
              </a:spcAft>
              <a:buClr>
                <a:schemeClr val="bg1"/>
              </a:buClr>
              <a:defRPr sz="3200">
                <a:solidFill>
                  <a:schemeClr val="bg1"/>
                </a:solidFill>
              </a:defRPr>
            </a:lvl5pPr>
            <a:lvl6pPr marL="1611209" indent="-271446">
              <a:lnSpc>
                <a:spcPts val="3600"/>
              </a:lnSpc>
              <a:spcBef>
                <a:spcPts val="0"/>
              </a:spcBef>
              <a:spcAft>
                <a:spcPts val="60"/>
              </a:spcAft>
              <a:buClr>
                <a:schemeClr val="bg1"/>
              </a:buClr>
              <a:buFont typeface="Arial" pitchFamily="34" charset="0"/>
              <a:buNone/>
              <a:defRPr sz="2800">
                <a:solidFill>
                  <a:schemeClr val="bg1"/>
                </a:solidFill>
              </a:defRPr>
            </a:lvl6pPr>
            <a:lvl7pPr>
              <a:defRPr sz="2800">
                <a:solidFill>
                  <a:schemeClr val="bg1"/>
                </a:solidFill>
              </a:defRPr>
            </a:lvl7pPr>
            <a:lvl8pPr>
              <a:lnSpc>
                <a:spcPts val="3600"/>
              </a:lnSpc>
              <a:defRPr sz="2800">
                <a:solidFill>
                  <a:schemeClr val="bg1"/>
                </a:solidFill>
              </a:defRPr>
            </a:lvl8pPr>
            <a:lvl9pPr>
              <a:defRPr sz="2800">
                <a:solidFill>
                  <a:schemeClr val="bg1"/>
                </a:solidFill>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28" name="Footer Placeholder 4"/>
          <p:cNvSpPr>
            <a:spLocks noGrp="1"/>
          </p:cNvSpPr>
          <p:nvPr>
            <p:ph type="ftr" sz="quarter" idx="3"/>
          </p:nvPr>
        </p:nvSpPr>
        <p:spPr>
          <a:xfrm>
            <a:off x="533400" y="4743450"/>
            <a:ext cx="5257800" cy="114300"/>
          </a:xfrm>
          <a:prstGeom prst="rect">
            <a:avLst/>
          </a:prstGeom>
        </p:spPr>
        <p:txBody>
          <a:bodyPr vert="horz" lIns="0" tIns="0" rIns="0" bIns="0" anchor="b" anchorCtr="0">
            <a:noAutofit/>
          </a:bodyPr>
          <a:lstStyle>
            <a:lvl1pPr algn="l">
              <a:defRPr sz="1000">
                <a:solidFill>
                  <a:schemeClr val="bg1"/>
                </a:solidFill>
                <a:latin typeface="Arial" pitchFamily="34" charset="0"/>
                <a:cs typeface="Arial" pitchFamily="34" charset="0"/>
              </a:defRPr>
            </a:lvl1pPr>
          </a:lstStyle>
          <a:p>
            <a:endParaRPr lang="en-GB"/>
          </a:p>
        </p:txBody>
      </p:sp>
      <p:sp>
        <p:nvSpPr>
          <p:cNvPr id="29" name="TextBox 28"/>
          <p:cNvSpPr txBox="1"/>
          <p:nvPr/>
        </p:nvSpPr>
        <p:spPr>
          <a:xfrm>
            <a:off x="533400" y="4857752"/>
            <a:ext cx="2590800" cy="114299"/>
          </a:xfrm>
          <a:prstGeom prst="rect">
            <a:avLst/>
          </a:prstGeom>
          <a:noFill/>
        </p:spPr>
        <p:txBody>
          <a:bodyPr vert="horz" wrap="square" lIns="0" tIns="0" rIns="0" bIns="0" rtlCol="0" anchor="t" anchorCtr="0">
            <a:noAutofit/>
          </a:bodyPr>
          <a:lstStyle/>
          <a:p>
            <a:r>
              <a:rPr lang="en-GB" sz="1000" noProof="0" smtClean="0">
                <a:solidFill>
                  <a:schemeClr val="bg1"/>
                </a:solidFill>
                <a:latin typeface="Arial" pitchFamily="34" charset="0"/>
                <a:cs typeface="Arial" pitchFamily="34" charset="0"/>
              </a:rPr>
              <a:t>PwC</a:t>
            </a:r>
            <a:endParaRPr lang="en-GB" sz="1000" noProof="0">
              <a:solidFill>
                <a:schemeClr val="bg1"/>
              </a:solidFill>
              <a:latin typeface="Arial" pitchFamily="34" charset="0"/>
              <a:cs typeface="Arial" pitchFamily="34" charset="0"/>
            </a:endParaRPr>
          </a:p>
        </p:txBody>
      </p:sp>
      <p:cxnSp>
        <p:nvCxnSpPr>
          <p:cNvPr id="11" name="Shape 10"/>
          <p:cNvCxnSpPr/>
          <p:nvPr/>
        </p:nvCxnSpPr>
        <p:spPr>
          <a:xfrm rot="5400000" flipH="1" flipV="1">
            <a:off x="4438653" y="-3600450"/>
            <a:ext cx="114299" cy="8229600"/>
          </a:xfrm>
          <a:prstGeom prst="bentConnector2">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086601" y="4857750"/>
            <a:ext cx="1527048" cy="114300"/>
          </a:xfrm>
          <a:prstGeom prst="rect">
            <a:avLst/>
          </a:prstGeom>
        </p:spPr>
        <p:txBody>
          <a:bodyPr lIns="0" tIns="0" rIns="0" bIns="0" anchor="t" anchorCtr="0">
            <a:noAutofit/>
          </a:bodyPr>
          <a:lstStyle>
            <a:lvl1pPr algn="r">
              <a:defRPr sz="1000">
                <a:solidFill>
                  <a:schemeClr val="bg1"/>
                </a:solidFill>
                <a:latin typeface="Arial" pitchFamily="34" charset="0"/>
                <a:cs typeface="Arial" pitchFamily="34" charset="0"/>
              </a:defRPr>
            </a:lvl1pPr>
          </a:lstStyle>
          <a:p>
            <a:fld id="{9EBD5762-3BDC-484D-9503-7EA6D5A9A8CE}" type="slidenum">
              <a:rPr lang="en-GB" smtClean="0"/>
              <a:pPr/>
              <a:t>‹#›</a:t>
            </a:fld>
            <a:endParaRPr lang="en-GB"/>
          </a:p>
        </p:txBody>
      </p:sp>
      <p:sp>
        <p:nvSpPr>
          <p:cNvPr id="10" name="Date Placeholder 3"/>
          <p:cNvSpPr>
            <a:spLocks noGrp="1"/>
          </p:cNvSpPr>
          <p:nvPr>
            <p:ph type="dt" sz="half" idx="2"/>
          </p:nvPr>
        </p:nvSpPr>
        <p:spPr>
          <a:xfrm>
            <a:off x="7086600" y="4743450"/>
            <a:ext cx="1524000" cy="114300"/>
          </a:xfrm>
          <a:prstGeom prst="rect">
            <a:avLst/>
          </a:prstGeom>
        </p:spPr>
        <p:txBody>
          <a:bodyPr lIns="0" tIns="0" rIns="0" bIns="0" anchor="t" anchorCtr="0">
            <a:noAutofit/>
          </a:bodyPr>
          <a:lstStyle>
            <a:lvl1pPr algn="r">
              <a:defRPr sz="1000">
                <a:solidFill>
                  <a:schemeClr val="bg1"/>
                </a:solidFill>
                <a:latin typeface="Arial" pitchFamily="34" charset="0"/>
                <a:cs typeface="Arial" pitchFamily="34" charset="0"/>
              </a:defRPr>
            </a:lvl1pPr>
          </a:lstStyle>
          <a:p>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Black Content Area">
    <p:spTree>
      <p:nvGrpSpPr>
        <p:cNvPr id="1" name=""/>
        <p:cNvGrpSpPr/>
        <p:nvPr/>
      </p:nvGrpSpPr>
      <p:grpSpPr>
        <a:xfrm>
          <a:off x="0" y="0"/>
          <a:ext cx="0" cy="0"/>
          <a:chOff x="0" y="0"/>
          <a:chExt cx="0" cy="0"/>
        </a:xfrm>
      </p:grpSpPr>
      <p:pic>
        <p:nvPicPr>
          <p:cNvPr id="8" name="Picture 1"/>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1"/>
            <a:ext cx="9146381" cy="485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 name="Date Placeholder 3"/>
          <p:cNvSpPr>
            <a:spLocks noGrp="1"/>
          </p:cNvSpPr>
          <p:nvPr>
            <p:ph type="dt" sz="half" idx="10"/>
          </p:nvPr>
        </p:nvSpPr>
        <p:spPr/>
        <p:txBody>
          <a:bodyPr/>
          <a:lstStyle/>
          <a:p>
            <a:fld id="{D0EC305C-1A0B-432E-8776-9CECF307D599}" type="datetime1">
              <a:rPr lang="en-US" smtClean="0"/>
              <a:t>10/20/15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42990415"/>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126"/>
            <a:ext cx="9144000" cy="4832812"/>
          </a:xfrm>
          <a:prstGeom prst="rect">
            <a:avLst/>
          </a:prstGeom>
        </p:spPr>
      </p:pic>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04361573-2BA8-4EAF-BB45-0FD6CF0914F2}" type="datetime1">
              <a:rPr lang="en-US" smtClean="0">
                <a:solidFill>
                  <a:prstClr val="white"/>
                </a:solidFill>
              </a:rPr>
              <a:t>10/20/15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Tree>
    <p:extLst>
      <p:ext uri="{BB962C8B-B14F-4D97-AF65-F5344CB8AC3E}">
        <p14:creationId xmlns:p14="http://schemas.microsoft.com/office/powerpoint/2010/main" val="63299708"/>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Gray Content Area">
    <p:spTree>
      <p:nvGrpSpPr>
        <p:cNvPr id="1" name=""/>
        <p:cNvGrpSpPr/>
        <p:nvPr/>
      </p:nvGrpSpPr>
      <p:grpSpPr>
        <a:xfrm>
          <a:off x="0" y="0"/>
          <a:ext cx="0" cy="0"/>
          <a:chOff x="0" y="0"/>
          <a:chExt cx="0" cy="0"/>
        </a:xfrm>
      </p:grpSpPr>
      <p:pic>
        <p:nvPicPr>
          <p:cNvPr id="7" name="Picture 1" descr="crop01-blue.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1"/>
            <a:ext cx="9144000" cy="48315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Rectangle 2"/>
          <p:cNvSpPr>
            <a:spLocks/>
          </p:cNvSpPr>
          <p:nvPr userDrawn="1"/>
        </p:nvSpPr>
        <p:spPr bwMode="auto">
          <a:xfrm>
            <a:off x="2382" y="1"/>
            <a:ext cx="9141619" cy="4831556"/>
          </a:xfrm>
          <a:prstGeom prst="rect">
            <a:avLst/>
          </a:prstGeom>
          <a:gradFill rotWithShape="0">
            <a:gsLst>
              <a:gs pos="0">
                <a:srgbClr val="000000">
                  <a:alpha val="0"/>
                </a:srgbClr>
              </a:gs>
              <a:gs pos="74002">
                <a:srgbClr val="000000">
                  <a:alpha val="50321"/>
                </a:srgbClr>
              </a:gs>
              <a:gs pos="100000">
                <a:srgbClr val="000000">
                  <a:alpha val="67999"/>
                </a:srgbClr>
              </a:gs>
            </a:gsLst>
            <a:lin ang="5400000"/>
          </a:gradFill>
          <a:ln>
            <a:noFill/>
          </a:ln>
          <a:effectLst/>
          <a:extLst>
            <a:ext uri="{91240B29-F687-4f45-9708-019B960494DF}">
              <a14:hiddenLine xmlns:a14="http://schemas.microsoft.com/office/drawing/2010/main" w="254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ltLang="en-US" sz="1350">
              <a:solidFill>
                <a:srgbClr val="000000"/>
              </a:solidFill>
            </a:endParaRPr>
          </a:p>
        </p:txBody>
      </p:sp>
      <p:sp>
        <p:nvSpPr>
          <p:cNvPr id="4" name="Date Placeholder 3"/>
          <p:cNvSpPr>
            <a:spLocks noGrp="1"/>
          </p:cNvSpPr>
          <p:nvPr>
            <p:ph type="dt" sz="half" idx="10"/>
          </p:nvPr>
        </p:nvSpPr>
        <p:spPr/>
        <p:txBody>
          <a:bodyPr/>
          <a:lstStyle/>
          <a:p>
            <a:fld id="{5894B4F5-6736-4334-90DC-68671670D94A}" type="datetime1">
              <a:rPr lang="en-US" smtClean="0">
                <a:solidFill>
                  <a:prstClr val="white"/>
                </a:solidFill>
              </a:rPr>
              <a:t>10/20/15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878599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Gray Content Are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9144000" cy="4831556"/>
          </a:xfrm>
          <a:prstGeom prst="rect">
            <a:avLst/>
          </a:prstGeom>
        </p:spPr>
      </p:pic>
      <p:sp>
        <p:nvSpPr>
          <p:cNvPr id="4" name="Date Placeholder 3"/>
          <p:cNvSpPr>
            <a:spLocks noGrp="1"/>
          </p:cNvSpPr>
          <p:nvPr>
            <p:ph type="dt" sz="half" idx="10"/>
          </p:nvPr>
        </p:nvSpPr>
        <p:spPr/>
        <p:txBody>
          <a:bodyPr/>
          <a:lstStyle/>
          <a:p>
            <a:fld id="{4031E25A-B88A-47C5-8CE0-E57FE3168BB0}" type="datetime1">
              <a:rPr lang="en-US" smtClean="0">
                <a:solidFill>
                  <a:prstClr val="white"/>
                </a:solidFill>
              </a:rPr>
              <a:t>10/20/15</a:t>
            </a:fld>
            <a:endParaRPr lang="en-US" dirty="0">
              <a:solidFill>
                <a:prstClr val="white"/>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solidFill>
                  <a:prstClr val="white"/>
                </a:solidFill>
              </a:rPr>
              <a:pPr algn="ctr"/>
              <a:t>‹#›</a:t>
            </a:fld>
            <a:endParaRPr lang="en-US" dirty="0">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10" name="Rectangle 2"/>
          <p:cNvSpPr>
            <a:spLocks/>
          </p:cNvSpPr>
          <p:nvPr userDrawn="1"/>
        </p:nvSpPr>
        <p:spPr bwMode="auto">
          <a:xfrm>
            <a:off x="2382" y="1"/>
            <a:ext cx="9141619" cy="4831556"/>
          </a:xfrm>
          <a:prstGeom prst="rect">
            <a:avLst/>
          </a:prstGeom>
          <a:gradFill rotWithShape="0">
            <a:gsLst>
              <a:gs pos="0">
                <a:srgbClr val="000000">
                  <a:alpha val="0"/>
                </a:srgbClr>
              </a:gs>
              <a:gs pos="74002">
                <a:srgbClr val="000000">
                  <a:alpha val="50321"/>
                </a:srgbClr>
              </a:gs>
              <a:gs pos="100000">
                <a:srgbClr val="000000">
                  <a:alpha val="67999"/>
                </a:srgbClr>
              </a:gs>
            </a:gsLst>
            <a:lin ang="5400000"/>
          </a:gradFill>
          <a:ln>
            <a:noFill/>
          </a:ln>
          <a:effectLst/>
          <a:extLst>
            <a:ext uri="{91240B29-F687-4f45-9708-019B960494DF}">
              <a14:hiddenLine xmlns:a14="http://schemas.microsoft.com/office/drawing/2010/main" w="254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ltLang="en-US" sz="1350">
              <a:solidFill>
                <a:srgbClr val="000000"/>
              </a:solidFill>
            </a:endParaRPr>
          </a:p>
        </p:txBody>
      </p:sp>
    </p:spTree>
    <p:extLst>
      <p:ext uri="{BB962C8B-B14F-4D97-AF65-F5344CB8AC3E}">
        <p14:creationId xmlns:p14="http://schemas.microsoft.com/office/powerpoint/2010/main" val="3091122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2" y="1"/>
            <a:ext cx="9142995" cy="485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5" name="Picture 16"/>
          <p:cNvPicPr>
            <a:picLocks noChangeAspect="1" noChangeArrowheads="1"/>
          </p:cNvPicPr>
          <p:nvPr userDrawn="1"/>
        </p:nvPicPr>
        <p:blipFill rotWithShape="1">
          <a:blip r:embed="rId3" cstate="email">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a:ext>
            </a:extLst>
          </a:blip>
          <a:srcRect/>
          <a:stretch/>
        </p:blipFill>
        <p:spPr bwMode="auto">
          <a:xfrm>
            <a:off x="1" y="513902"/>
            <a:ext cx="9157268" cy="4342925"/>
          </a:xfrm>
          <a:prstGeom prst="rect">
            <a:avLst/>
          </a:prstGeom>
          <a:noFill/>
          <a:ln>
            <a:noFill/>
          </a:ln>
          <a:extLst>
            <a:ext uri="{909E8E84-426E-40dd-AFC4-6F175D3DCCD1}">
              <a14:hiddenFill xmlns:a14="http://schemas.microsoft.com/office/drawing/2010/main">
                <a:solidFill>
                  <a:srgbClr val="FFFFFF">
                    <a:alpha val="81000"/>
                  </a:srgbClr>
                </a:solidFill>
              </a14:hiddenFill>
            </a:ext>
            <a:ext uri="{91240B29-F687-4f45-9708-019B960494DF}">
              <a14:hiddenLine xmlns:a14="http://schemas.microsoft.com/office/drawing/2010/main" w="12700" cap="flat">
                <a:solidFill>
                  <a:srgbClr val="000000">
                    <a:alpha val="81000"/>
                  </a:srgbClr>
                </a:solidFill>
                <a:miter lim="800000"/>
                <a:headEnd/>
                <a:tailEnd/>
              </a14:hiddenLine>
            </a:ext>
          </a:extLst>
        </p:spPr>
      </p:pic>
      <p:sp>
        <p:nvSpPr>
          <p:cNvPr id="2" name="Title 1"/>
          <p:cNvSpPr>
            <a:spLocks noGrp="1"/>
          </p:cNvSpPr>
          <p:nvPr>
            <p:ph type="title"/>
          </p:nvPr>
        </p:nvSpPr>
        <p:spPr/>
        <p:txBody>
          <a:bodyPr/>
          <a:lstStyle>
            <a:lvl1pPr>
              <a:defRPr>
                <a:solidFill>
                  <a:schemeClr val="bg1">
                    <a:lumMod val="85000"/>
                  </a:schemeClr>
                </a:solidFill>
                <a:latin typeface="+mj-lt"/>
              </a:defRPr>
            </a:lvl1pPr>
          </a:lstStyle>
          <a:p>
            <a:r>
              <a:rPr lang="en-US" dirty="0" smtClean="0"/>
              <a:t>Click to edit Master title style</a:t>
            </a:r>
            <a:endParaRPr lang="en-US" dirty="0"/>
          </a:p>
        </p:txBody>
      </p:sp>
      <p:sp>
        <p:nvSpPr>
          <p:cNvPr id="9" name="Date Placeholder 3"/>
          <p:cNvSpPr>
            <a:spLocks noGrp="1"/>
          </p:cNvSpPr>
          <p:nvPr>
            <p:ph type="dt" sz="half" idx="10"/>
          </p:nvPr>
        </p:nvSpPr>
        <p:spPr>
          <a:xfrm>
            <a:off x="4191000" y="4972050"/>
            <a:ext cx="762000" cy="126206"/>
          </a:xfrm>
        </p:spPr>
        <p:txBody>
          <a:bodyPr/>
          <a:lstStyle/>
          <a:p>
            <a:fld id="{14097A54-4B93-4536-B143-AB2D199555EC}" type="datetime1">
              <a:rPr lang="en-US" smtClean="0"/>
              <a:t>10/20/15</a:t>
            </a:fld>
            <a:endParaRPr lang="en-US" dirty="0"/>
          </a:p>
        </p:txBody>
      </p:sp>
      <p:sp>
        <p:nvSpPr>
          <p:cNvPr id="10" name="Footer Placeholder 4"/>
          <p:cNvSpPr>
            <a:spLocks noGrp="1"/>
          </p:cNvSpPr>
          <p:nvPr>
            <p:ph type="ftr" sz="quarter" idx="11"/>
          </p:nvPr>
        </p:nvSpPr>
        <p:spPr>
          <a:xfrm>
            <a:off x="211136" y="4972050"/>
            <a:ext cx="3903664" cy="126206"/>
          </a:xfrm>
        </p:spPr>
        <p:txBody>
          <a:bodyPr/>
          <a:lstStyle/>
          <a:p>
            <a:endParaRPr lang="en-US" dirty="0"/>
          </a:p>
        </p:txBody>
      </p:sp>
      <p:sp>
        <p:nvSpPr>
          <p:cNvPr id="12" name="Slide Number Placeholder 5"/>
          <p:cNvSpPr>
            <a:spLocks noGrp="1"/>
          </p:cNvSpPr>
          <p:nvPr>
            <p:ph type="sldNum" sz="quarter" idx="12"/>
          </p:nvPr>
        </p:nvSpPr>
        <p:spPr>
          <a:xfrm>
            <a:off x="4191000" y="4857750"/>
            <a:ext cx="762000" cy="126206"/>
          </a:xfrm>
        </p:spPr>
        <p:txBody>
          <a:bodyPr/>
          <a:lstStyle>
            <a:lvl1pPr>
              <a:defRPr/>
            </a:lvl1pPr>
          </a:lstStyle>
          <a:p>
            <a:pPr algn="ctr"/>
            <a:fld id="{00A6046B-A482-44D2-8978-4F8AD79901C8}" type="slidenum">
              <a:rPr lang="en-US" smtClean="0"/>
              <a:pPr algn="ctr"/>
              <a:t>‹#›</a:t>
            </a:fld>
            <a:endParaRPr lang="en-US" dirty="0"/>
          </a:p>
        </p:txBody>
      </p:sp>
    </p:spTree>
    <p:extLst>
      <p:ext uri="{BB962C8B-B14F-4D97-AF65-F5344CB8AC3E}">
        <p14:creationId xmlns:p14="http://schemas.microsoft.com/office/powerpoint/2010/main" val="1669475776"/>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84137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57" name="Title 1"/>
          <p:cNvSpPr>
            <a:spLocks noGrp="1"/>
          </p:cNvSpPr>
          <p:nvPr>
            <p:ph type="ctrTitle"/>
          </p:nvPr>
        </p:nvSpPr>
        <p:spPr bwMode="black">
          <a:xfrm>
            <a:off x="533400" y="514352"/>
            <a:ext cx="8077200" cy="800099"/>
          </a:xfrm>
        </p:spPr>
        <p:txBody>
          <a:bodyPr anchor="t" anchorCtr="0">
            <a:noAutofit/>
          </a:bodyPr>
          <a:lstStyle>
            <a:lvl1pPr>
              <a:lnSpc>
                <a:spcPct val="90000"/>
              </a:lnSpc>
              <a:defRPr sz="3200">
                <a:solidFill>
                  <a:schemeClr val="tx1"/>
                </a:solidFill>
              </a:defRPr>
            </a:lvl1pPr>
          </a:lstStyle>
          <a:p>
            <a:r>
              <a:rPr lang="en-US" noProof="0" smtClean="0"/>
              <a:t>Click to edit Master title style</a:t>
            </a:r>
            <a:endParaRPr lang="en-GB" noProof="0" smtClean="0"/>
          </a:p>
        </p:txBody>
      </p:sp>
      <p:sp>
        <p:nvSpPr>
          <p:cNvPr id="58" name="Subtitle 2"/>
          <p:cNvSpPr>
            <a:spLocks noGrp="1"/>
          </p:cNvSpPr>
          <p:nvPr>
            <p:ph type="subTitle" idx="1"/>
          </p:nvPr>
        </p:nvSpPr>
        <p:spPr bwMode="black">
          <a:xfrm>
            <a:off x="533400" y="1428752"/>
            <a:ext cx="8077200" cy="1028699"/>
          </a:xfrm>
        </p:spPr>
        <p:txBody>
          <a:bodyPr>
            <a:noAutofit/>
          </a:bodyPr>
          <a:lstStyle>
            <a:lvl1pPr marL="0" indent="0" algn="l">
              <a:lnSpc>
                <a:spcPct val="90000"/>
              </a:lnSpc>
              <a:buNone/>
              <a:defRPr sz="3200">
                <a:solidFill>
                  <a:schemeClr val="tx1"/>
                </a:solidFill>
              </a:defRPr>
            </a:lvl1pPr>
            <a:lvl2pPr marL="457171" indent="0" algn="ctr">
              <a:buNone/>
              <a:defRPr>
                <a:solidFill>
                  <a:schemeClr val="tx1">
                    <a:tint val="75000"/>
                  </a:schemeClr>
                </a:solidFill>
              </a:defRPr>
            </a:lvl2pPr>
            <a:lvl3pPr marL="914341" indent="0" algn="ctr">
              <a:buNone/>
              <a:defRPr>
                <a:solidFill>
                  <a:schemeClr val="tx1">
                    <a:tint val="75000"/>
                  </a:schemeClr>
                </a:solidFill>
              </a:defRPr>
            </a:lvl3pPr>
            <a:lvl4pPr marL="1371513" indent="0" algn="ctr">
              <a:buNone/>
              <a:defRPr>
                <a:solidFill>
                  <a:schemeClr val="tx1">
                    <a:tint val="75000"/>
                  </a:schemeClr>
                </a:solidFill>
              </a:defRPr>
            </a:lvl4pPr>
            <a:lvl5pPr marL="1828683" indent="0" algn="ctr">
              <a:buNone/>
              <a:defRPr>
                <a:solidFill>
                  <a:schemeClr val="tx1">
                    <a:tint val="75000"/>
                  </a:schemeClr>
                </a:solidFill>
              </a:defRPr>
            </a:lvl5pPr>
            <a:lvl6pPr marL="2285854" indent="0" algn="ctr">
              <a:buNone/>
              <a:defRPr>
                <a:solidFill>
                  <a:schemeClr val="tx1">
                    <a:tint val="75000"/>
                  </a:schemeClr>
                </a:solidFill>
              </a:defRPr>
            </a:lvl6pPr>
            <a:lvl7pPr marL="2743024" indent="0" algn="ctr">
              <a:buNone/>
              <a:defRPr>
                <a:solidFill>
                  <a:schemeClr val="tx1">
                    <a:tint val="75000"/>
                  </a:schemeClr>
                </a:solidFill>
              </a:defRPr>
            </a:lvl7pPr>
            <a:lvl8pPr marL="3200195" indent="0" algn="ctr">
              <a:buNone/>
              <a:defRPr>
                <a:solidFill>
                  <a:schemeClr val="tx1">
                    <a:tint val="75000"/>
                  </a:schemeClr>
                </a:solidFill>
              </a:defRPr>
            </a:lvl8pPr>
            <a:lvl9pPr marL="3657366" indent="0" algn="ctr">
              <a:buNone/>
              <a:defRPr>
                <a:solidFill>
                  <a:schemeClr val="tx1">
                    <a:tint val="75000"/>
                  </a:schemeClr>
                </a:solidFill>
              </a:defRPr>
            </a:lvl9pPr>
          </a:lstStyle>
          <a:p>
            <a:r>
              <a:rPr lang="en-US" noProof="0" smtClean="0"/>
              <a:t>Click to edit Master subtitle style</a:t>
            </a:r>
            <a:endParaRPr lang="en-GB" noProof="0" smtClean="0"/>
          </a:p>
        </p:txBody>
      </p:sp>
      <p:sp>
        <p:nvSpPr>
          <p:cNvPr id="34" name="TextBox 33"/>
          <p:cNvSpPr txBox="1"/>
          <p:nvPr/>
        </p:nvSpPr>
        <p:spPr>
          <a:xfrm>
            <a:off x="533400" y="4857752"/>
            <a:ext cx="2590800" cy="114299"/>
          </a:xfrm>
          <a:prstGeom prst="rect">
            <a:avLst/>
          </a:prstGeom>
          <a:noFill/>
        </p:spPr>
        <p:txBody>
          <a:bodyPr vert="horz" wrap="square" lIns="0" tIns="0" rIns="0" bIns="0" rtlCol="0" anchor="t" anchorCtr="0">
            <a:noAutofit/>
          </a:bodyPr>
          <a:lstStyle/>
          <a:p>
            <a:r>
              <a:rPr lang="en-GB" sz="1000" i="1" noProof="0" smtClean="0">
                <a:latin typeface="+mj-lt"/>
                <a:cs typeface="Arial" pitchFamily="34" charset="0"/>
              </a:rPr>
              <a:t>PwC</a:t>
            </a:r>
            <a:endParaRPr lang="en-GB" sz="1000" i="1" noProof="0">
              <a:latin typeface="+mj-lt"/>
              <a:cs typeface="Arial" pitchFamily="34" charset="0"/>
            </a:endParaRPr>
          </a:p>
        </p:txBody>
      </p:sp>
      <p:sp>
        <p:nvSpPr>
          <p:cNvPr id="9" name="Slide Number Placeholder 5"/>
          <p:cNvSpPr>
            <a:spLocks noGrp="1"/>
          </p:cNvSpPr>
          <p:nvPr>
            <p:ph type="sldNum" sz="quarter" idx="4"/>
          </p:nvPr>
        </p:nvSpPr>
        <p:spPr>
          <a:xfrm>
            <a:off x="7086601" y="4857750"/>
            <a:ext cx="1527048" cy="114300"/>
          </a:xfrm>
          <a:prstGeom prst="rect">
            <a:avLst/>
          </a:prstGeom>
        </p:spPr>
        <p:txBody>
          <a:bodyPr lIns="0" tIns="0" rIns="0" bIns="0" anchor="t" anchorCtr="0">
            <a:noAutofit/>
          </a:bodyPr>
          <a:lstStyle>
            <a:lvl1pPr algn="r">
              <a:defRPr sz="1000" i="1">
                <a:solidFill>
                  <a:schemeClr val="tx1"/>
                </a:solidFill>
                <a:latin typeface="+mj-lt"/>
                <a:cs typeface="Arial" pitchFamily="34" charset="0"/>
              </a:defRPr>
            </a:lvl1pPr>
          </a:lstStyle>
          <a:p>
            <a:fld id="{9EBD5762-3BDC-484D-9503-7EA6D5A9A8CE}" type="slidenum">
              <a:rPr lang="en-GB" smtClean="0"/>
              <a:pPr/>
              <a:t>‹#›</a:t>
            </a:fld>
            <a:endParaRPr lang="en-GB"/>
          </a:p>
        </p:txBody>
      </p:sp>
      <p:sp>
        <p:nvSpPr>
          <p:cNvPr id="2" name="Rectangle 1"/>
          <p:cNvSpPr/>
          <p:nvPr userDrawn="1"/>
        </p:nvSpPr>
        <p:spPr bwMode="ltGray">
          <a:xfrm>
            <a:off x="0" y="0"/>
            <a:ext cx="9144000" cy="5715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en-US" dirty="0" err="1" smtClean="0">
              <a:solidFill>
                <a:schemeClr val="bg1"/>
              </a:solidFill>
              <a:latin typeface="Georgia"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Divider: Colour">
    <p:bg>
      <p:bgPr>
        <a:solidFill>
          <a:schemeClr val="tx2"/>
        </a:solidFill>
        <a:effectLst/>
      </p:bgPr>
    </p:bg>
    <p:spTree>
      <p:nvGrpSpPr>
        <p:cNvPr id="1" name=""/>
        <p:cNvGrpSpPr/>
        <p:nvPr/>
      </p:nvGrpSpPr>
      <p:grpSpPr>
        <a:xfrm>
          <a:off x="0" y="0"/>
          <a:ext cx="0" cy="0"/>
          <a:chOff x="0" y="0"/>
          <a:chExt cx="0" cy="0"/>
        </a:xfrm>
      </p:grpSpPr>
      <p:sp>
        <p:nvSpPr>
          <p:cNvPr id="57" name="Title 1"/>
          <p:cNvSpPr>
            <a:spLocks noGrp="1"/>
          </p:cNvSpPr>
          <p:nvPr>
            <p:ph type="ctrTitle"/>
          </p:nvPr>
        </p:nvSpPr>
        <p:spPr bwMode="black">
          <a:xfrm>
            <a:off x="533400" y="514350"/>
            <a:ext cx="8077200" cy="800100"/>
          </a:xfrm>
        </p:spPr>
        <p:txBody>
          <a:bodyPr anchor="t" anchorCtr="0">
            <a:noAutofit/>
          </a:bodyPr>
          <a:lstStyle>
            <a:lvl1pPr>
              <a:lnSpc>
                <a:spcPct val="90000"/>
              </a:lnSpc>
              <a:defRPr sz="3200" baseline="0">
                <a:solidFill>
                  <a:schemeClr val="bg1"/>
                </a:solidFill>
              </a:defRPr>
            </a:lvl1pPr>
          </a:lstStyle>
          <a:p>
            <a:r>
              <a:rPr lang="en-US" noProof="0" smtClean="0"/>
              <a:t>Click to edit Master title style</a:t>
            </a:r>
            <a:endParaRPr lang="en-GB" noProof="0"/>
          </a:p>
        </p:txBody>
      </p:sp>
      <p:sp>
        <p:nvSpPr>
          <p:cNvPr id="22" name="Subtitle 2"/>
          <p:cNvSpPr>
            <a:spLocks noGrp="1"/>
          </p:cNvSpPr>
          <p:nvPr>
            <p:ph type="subTitle" idx="1"/>
          </p:nvPr>
        </p:nvSpPr>
        <p:spPr bwMode="black">
          <a:xfrm>
            <a:off x="533400" y="1428750"/>
            <a:ext cx="8077200" cy="1028700"/>
          </a:xfrm>
        </p:spPr>
        <p:txBody>
          <a:bodyPr>
            <a:noAutofit/>
          </a:bodyPr>
          <a:lstStyle>
            <a:lvl1pPr marL="0" indent="0" algn="l">
              <a:lnSpc>
                <a:spcPct val="90000"/>
              </a:lnSpc>
              <a:buNone/>
              <a:defRPr sz="3200" baseline="0">
                <a:solidFill>
                  <a:schemeClr val="bg1"/>
                </a:solidFill>
                <a:latin typeface="+mj-lt"/>
              </a:defRPr>
            </a:lvl1pPr>
            <a:lvl2pPr marL="0" indent="0" algn="l">
              <a:buNone/>
              <a:defRPr sz="1800">
                <a:solidFill>
                  <a:schemeClr val="bg1"/>
                </a:solidFill>
                <a:latin typeface="+mj-lt"/>
              </a:defRPr>
            </a:lvl2pPr>
            <a:lvl3pPr marL="457171" indent="0" algn="l">
              <a:buNone/>
              <a:defRPr sz="1800">
                <a:solidFill>
                  <a:schemeClr val="bg1"/>
                </a:solidFill>
                <a:latin typeface="+mj-lt"/>
              </a:defRPr>
            </a:lvl3pPr>
            <a:lvl4pPr marL="914341" indent="0" algn="l">
              <a:buNone/>
              <a:defRPr sz="1800">
                <a:solidFill>
                  <a:schemeClr val="bg1"/>
                </a:solidFill>
                <a:latin typeface="+mj-lt"/>
              </a:defRPr>
            </a:lvl4pPr>
            <a:lvl5pPr marL="1371513" indent="0" algn="l">
              <a:buNone/>
              <a:defRPr sz="1800">
                <a:solidFill>
                  <a:schemeClr val="bg1"/>
                </a:solidFill>
                <a:latin typeface="+mj-lt"/>
              </a:defRPr>
            </a:lvl5pPr>
            <a:lvl6pPr marL="1828683" indent="0" algn="l">
              <a:buNone/>
              <a:defRPr sz="1800">
                <a:solidFill>
                  <a:schemeClr val="bg1"/>
                </a:solidFill>
                <a:latin typeface="+mj-lt"/>
              </a:defRPr>
            </a:lvl6pPr>
            <a:lvl7pPr marL="2285854" indent="0" algn="l">
              <a:buNone/>
              <a:defRPr sz="1800">
                <a:solidFill>
                  <a:schemeClr val="bg1"/>
                </a:solidFill>
                <a:latin typeface="+mj-lt"/>
              </a:defRPr>
            </a:lvl7pPr>
            <a:lvl8pPr marL="2743024" indent="0" algn="l">
              <a:buNone/>
              <a:defRPr sz="1800">
                <a:solidFill>
                  <a:schemeClr val="bg1"/>
                </a:solidFill>
                <a:latin typeface="+mj-lt"/>
              </a:defRPr>
            </a:lvl8pPr>
            <a:lvl9pPr marL="3200195" indent="0" algn="l">
              <a:buNone/>
              <a:defRPr sz="1800">
                <a:solidFill>
                  <a:schemeClr val="bg1"/>
                </a:solidFill>
                <a:latin typeface="+mj-lt"/>
              </a:defRPr>
            </a:lvl9pPr>
          </a:lstStyle>
          <a:p>
            <a:r>
              <a:rPr lang="en-US" noProof="0" smtClean="0"/>
              <a:t>Click to edit Master subtitle style</a:t>
            </a:r>
            <a:endParaRPr lang="en-GB" noProof="0" smtClean="0"/>
          </a:p>
        </p:txBody>
      </p:sp>
      <p:sp>
        <p:nvSpPr>
          <p:cNvPr id="37" name="Footer Placeholder 4"/>
          <p:cNvSpPr>
            <a:spLocks noGrp="1"/>
          </p:cNvSpPr>
          <p:nvPr>
            <p:ph type="ftr" sz="quarter" idx="3"/>
          </p:nvPr>
        </p:nvSpPr>
        <p:spPr>
          <a:xfrm>
            <a:off x="533400" y="4743450"/>
            <a:ext cx="5257800" cy="114300"/>
          </a:xfrm>
          <a:prstGeom prst="rect">
            <a:avLst/>
          </a:prstGeom>
        </p:spPr>
        <p:txBody>
          <a:bodyPr vert="horz" lIns="0" tIns="0" rIns="0" bIns="0" anchor="b" anchorCtr="0">
            <a:noAutofit/>
          </a:bodyPr>
          <a:lstStyle>
            <a:lvl1pPr algn="l">
              <a:defRPr sz="1000">
                <a:solidFill>
                  <a:schemeClr val="bg1"/>
                </a:solidFill>
                <a:latin typeface="Arial" pitchFamily="34" charset="0"/>
                <a:cs typeface="Arial" pitchFamily="34" charset="0"/>
              </a:defRPr>
            </a:lvl1pPr>
          </a:lstStyle>
          <a:p>
            <a:endParaRPr lang="en-GB"/>
          </a:p>
        </p:txBody>
      </p:sp>
      <p:sp>
        <p:nvSpPr>
          <p:cNvPr id="38" name="TextBox 37"/>
          <p:cNvSpPr txBox="1"/>
          <p:nvPr/>
        </p:nvSpPr>
        <p:spPr>
          <a:xfrm>
            <a:off x="533400" y="4857751"/>
            <a:ext cx="2590800" cy="114300"/>
          </a:xfrm>
          <a:prstGeom prst="rect">
            <a:avLst/>
          </a:prstGeom>
          <a:noFill/>
        </p:spPr>
        <p:txBody>
          <a:bodyPr vert="horz" wrap="square" lIns="0" tIns="0" rIns="0" bIns="0" rtlCol="0" anchor="t" anchorCtr="0">
            <a:noAutofit/>
          </a:bodyPr>
          <a:lstStyle/>
          <a:p>
            <a:r>
              <a:rPr lang="en-GB" sz="1000" noProof="0" smtClean="0">
                <a:solidFill>
                  <a:schemeClr val="bg1"/>
                </a:solidFill>
                <a:latin typeface="Arial" pitchFamily="34" charset="0"/>
                <a:cs typeface="Arial" pitchFamily="34" charset="0"/>
              </a:rPr>
              <a:t>PwC</a:t>
            </a:r>
            <a:endParaRPr lang="en-GB" sz="1000" noProof="0">
              <a:solidFill>
                <a:schemeClr val="bg1"/>
              </a:solidFill>
              <a:latin typeface="Arial" pitchFamily="34" charset="0"/>
              <a:cs typeface="Arial" pitchFamily="34" charset="0"/>
            </a:endParaRPr>
          </a:p>
        </p:txBody>
      </p:sp>
      <p:cxnSp>
        <p:nvCxnSpPr>
          <p:cNvPr id="11" name="Shape 10"/>
          <p:cNvCxnSpPr/>
          <p:nvPr/>
        </p:nvCxnSpPr>
        <p:spPr>
          <a:xfrm rot="5400000" flipH="1" flipV="1">
            <a:off x="4438653" y="-3600450"/>
            <a:ext cx="114299" cy="8229600"/>
          </a:xfrm>
          <a:prstGeom prst="bentConnector2">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086601" y="4857750"/>
            <a:ext cx="1527048" cy="114300"/>
          </a:xfrm>
          <a:prstGeom prst="rect">
            <a:avLst/>
          </a:prstGeom>
        </p:spPr>
        <p:txBody>
          <a:bodyPr lIns="0" tIns="0" rIns="0" bIns="0" anchor="t" anchorCtr="0">
            <a:noAutofit/>
          </a:bodyPr>
          <a:lstStyle>
            <a:lvl1pPr algn="r">
              <a:defRPr sz="1000">
                <a:solidFill>
                  <a:schemeClr val="bg1"/>
                </a:solidFill>
                <a:latin typeface="Arial" pitchFamily="34" charset="0"/>
                <a:cs typeface="Arial" pitchFamily="34" charset="0"/>
              </a:defRPr>
            </a:lvl1pPr>
          </a:lstStyle>
          <a:p>
            <a:fld id="{9EBD5762-3BDC-484D-9503-7EA6D5A9A8CE}" type="slidenum">
              <a:rPr lang="en-GB" smtClean="0"/>
              <a:pPr/>
              <a:t>‹#›</a:t>
            </a:fld>
            <a:endParaRPr lang="en-GB"/>
          </a:p>
        </p:txBody>
      </p:sp>
      <p:sp>
        <p:nvSpPr>
          <p:cNvPr id="10" name="Date Placeholder 3"/>
          <p:cNvSpPr>
            <a:spLocks noGrp="1"/>
          </p:cNvSpPr>
          <p:nvPr>
            <p:ph type="dt" sz="half" idx="2"/>
          </p:nvPr>
        </p:nvSpPr>
        <p:spPr>
          <a:xfrm>
            <a:off x="7086600" y="4743450"/>
            <a:ext cx="1524000" cy="114300"/>
          </a:xfrm>
          <a:prstGeom prst="rect">
            <a:avLst/>
          </a:prstGeom>
        </p:spPr>
        <p:txBody>
          <a:bodyPr lIns="0" tIns="0" rIns="0" bIns="0" anchor="t" anchorCtr="0">
            <a:noAutofit/>
          </a:bodyPr>
          <a:lstStyle>
            <a:lvl1pPr algn="r">
              <a:defRPr sz="1000">
                <a:solidFill>
                  <a:schemeClr val="bg1"/>
                </a:solidFill>
                <a:latin typeface="Arial" pitchFamily="34" charset="0"/>
                <a:cs typeface="Arial" pitchFamily="34" charset="0"/>
              </a:defRPr>
            </a:lvl1pPr>
          </a:lstStyle>
          <a:p>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ver Slide: Fixed Logo">
    <p:spTree>
      <p:nvGrpSpPr>
        <p:cNvPr id="1" name=""/>
        <p:cNvGrpSpPr/>
        <p:nvPr/>
      </p:nvGrpSpPr>
      <p:grpSpPr>
        <a:xfrm>
          <a:off x="0" y="0"/>
          <a:ext cx="0" cy="0"/>
          <a:chOff x="0" y="0"/>
          <a:chExt cx="0" cy="0"/>
        </a:xfrm>
      </p:grpSpPr>
      <p:cxnSp>
        <p:nvCxnSpPr>
          <p:cNvPr id="141" name="Shape 140"/>
          <p:cNvCxnSpPr/>
          <p:nvPr/>
        </p:nvCxnSpPr>
        <p:spPr>
          <a:xfrm rot="5400000" flipH="1" flipV="1">
            <a:off x="5115309" y="-2905506"/>
            <a:ext cx="114299" cy="6839712"/>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2" name="Title 1"/>
          <p:cNvSpPr>
            <a:spLocks noGrp="1"/>
          </p:cNvSpPr>
          <p:nvPr>
            <p:ph type="ctrTitle" hasCustomPrompt="1"/>
          </p:nvPr>
        </p:nvSpPr>
        <p:spPr bwMode="black">
          <a:xfrm>
            <a:off x="1895476" y="628650"/>
            <a:ext cx="5343525" cy="685800"/>
          </a:xfrm>
        </p:spPr>
        <p:txBody>
          <a:bodyPr anchor="t" anchorCtr="0">
            <a:noAutofit/>
          </a:bodyPr>
          <a:lstStyle>
            <a:lvl1pPr>
              <a:lnSpc>
                <a:spcPct val="90000"/>
              </a:lnSpc>
              <a:defRPr sz="3200" b="1" i="1" baseline="0">
                <a:solidFill>
                  <a:schemeClr val="tx1"/>
                </a:solidFill>
              </a:defRPr>
            </a:lvl1pPr>
          </a:lstStyle>
          <a:p>
            <a:r>
              <a:rPr lang="en-GB" noProof="0" dirty="0" smtClean="0"/>
              <a:t>Click to add the presentation’s main title</a:t>
            </a:r>
            <a:endParaRPr lang="en-GB" noProof="0" dirty="0"/>
          </a:p>
        </p:txBody>
      </p:sp>
      <p:sp>
        <p:nvSpPr>
          <p:cNvPr id="143" name="Subtitle 2"/>
          <p:cNvSpPr>
            <a:spLocks noGrp="1"/>
          </p:cNvSpPr>
          <p:nvPr>
            <p:ph type="subTitle" idx="1" hasCustomPrompt="1"/>
          </p:nvPr>
        </p:nvSpPr>
        <p:spPr bwMode="black">
          <a:xfrm>
            <a:off x="1895476" y="1371601"/>
            <a:ext cx="5343525" cy="685801"/>
          </a:xfrm>
        </p:spPr>
        <p:txBody>
          <a:bodyPr>
            <a:noAutofit/>
          </a:bodyPr>
          <a:lstStyle>
            <a:lvl1pPr marL="0" indent="0" algn="l">
              <a:lnSpc>
                <a:spcPct val="90000"/>
              </a:lnSpc>
              <a:spcAft>
                <a:spcPts val="0"/>
              </a:spcAft>
              <a:buNone/>
              <a:defRPr sz="3200" baseline="0">
                <a:solidFill>
                  <a:schemeClr val="tx1"/>
                </a:solidFill>
                <a:latin typeface="+mj-lt"/>
              </a:defRPr>
            </a:lvl1pPr>
            <a:lvl2pPr marL="0" indent="0" algn="l">
              <a:buNone/>
              <a:defRPr sz="1800">
                <a:solidFill>
                  <a:schemeClr val="bg1"/>
                </a:solidFill>
                <a:latin typeface="+mj-lt"/>
              </a:defRPr>
            </a:lvl2pPr>
            <a:lvl3pPr marL="457171" indent="0" algn="l">
              <a:buNone/>
              <a:defRPr sz="1800">
                <a:solidFill>
                  <a:schemeClr val="bg1"/>
                </a:solidFill>
                <a:latin typeface="+mj-lt"/>
              </a:defRPr>
            </a:lvl3pPr>
            <a:lvl4pPr marL="914341" indent="0" algn="l">
              <a:buNone/>
              <a:defRPr sz="1800">
                <a:solidFill>
                  <a:schemeClr val="bg1"/>
                </a:solidFill>
                <a:latin typeface="+mj-lt"/>
              </a:defRPr>
            </a:lvl4pPr>
            <a:lvl5pPr marL="1371513" indent="0" algn="l">
              <a:buNone/>
              <a:defRPr sz="1800">
                <a:solidFill>
                  <a:schemeClr val="bg1"/>
                </a:solidFill>
                <a:latin typeface="+mj-lt"/>
              </a:defRPr>
            </a:lvl5pPr>
            <a:lvl6pPr marL="1828683" indent="0" algn="l">
              <a:buNone/>
              <a:defRPr sz="1800">
                <a:solidFill>
                  <a:schemeClr val="bg1"/>
                </a:solidFill>
                <a:latin typeface="+mj-lt"/>
              </a:defRPr>
            </a:lvl6pPr>
            <a:lvl7pPr marL="2285854" indent="0" algn="l">
              <a:buNone/>
              <a:defRPr sz="1800">
                <a:solidFill>
                  <a:schemeClr val="bg1"/>
                </a:solidFill>
                <a:latin typeface="+mj-lt"/>
              </a:defRPr>
            </a:lvl7pPr>
            <a:lvl8pPr marL="2743024" indent="0" algn="l">
              <a:buNone/>
              <a:defRPr sz="1800">
                <a:solidFill>
                  <a:schemeClr val="bg1"/>
                </a:solidFill>
                <a:latin typeface="+mj-lt"/>
              </a:defRPr>
            </a:lvl8pPr>
            <a:lvl9pPr marL="3200195" indent="0" algn="l">
              <a:buNone/>
              <a:defRPr sz="1800">
                <a:solidFill>
                  <a:schemeClr val="bg1"/>
                </a:solidFill>
                <a:latin typeface="+mj-lt"/>
              </a:defRPr>
            </a:lvl9pPr>
          </a:lstStyle>
          <a:p>
            <a:r>
              <a:rPr lang="en-GB" noProof="0" dirty="0" smtClean="0"/>
              <a:t>Subtitle and date (move higher if title is only one line)</a:t>
            </a:r>
          </a:p>
        </p:txBody>
      </p:sp>
      <p:sp>
        <p:nvSpPr>
          <p:cNvPr id="144" name="Text Placeholder 31"/>
          <p:cNvSpPr>
            <a:spLocks noGrp="1"/>
          </p:cNvSpPr>
          <p:nvPr>
            <p:ph type="body" sz="quarter" idx="10" hasCustomPrompt="1"/>
          </p:nvPr>
        </p:nvSpPr>
        <p:spPr bwMode="black">
          <a:xfrm>
            <a:off x="1895476" y="281178"/>
            <a:ext cx="4105656" cy="109728"/>
          </a:xfrm>
        </p:spPr>
        <p:txBody>
          <a:bodyPr/>
          <a:lstStyle>
            <a:lvl1pPr>
              <a:defRPr sz="1100">
                <a:solidFill>
                  <a:schemeClr val="tx1"/>
                </a:solidFill>
                <a:latin typeface="Arial" pitchFamily="34" charset="0"/>
                <a:cs typeface="Arial" pitchFamily="34" charset="0"/>
              </a:defRPr>
            </a:lvl1pPr>
            <a:lvl2pPr>
              <a:defRPr sz="1000">
                <a:solidFill>
                  <a:schemeClr val="bg1"/>
                </a:solidFill>
                <a:latin typeface="Arial" pitchFamily="34" charset="0"/>
                <a:cs typeface="Arial" pitchFamily="34" charset="0"/>
              </a:defRPr>
            </a:lvl2pPr>
            <a:lvl3pPr>
              <a:defRPr sz="1000">
                <a:solidFill>
                  <a:schemeClr val="bg1"/>
                </a:solidFill>
                <a:latin typeface="Arial" pitchFamily="34" charset="0"/>
                <a:cs typeface="Arial" pitchFamily="34" charset="0"/>
              </a:defRPr>
            </a:lvl3pPr>
            <a:lvl4pPr>
              <a:defRPr sz="1000">
                <a:solidFill>
                  <a:schemeClr val="bg1"/>
                </a:solidFill>
                <a:latin typeface="Arial" pitchFamily="34" charset="0"/>
                <a:cs typeface="Arial" pitchFamily="34" charset="0"/>
              </a:defRPr>
            </a:lvl4pPr>
            <a:lvl5pPr>
              <a:defRPr sz="1000">
                <a:solidFill>
                  <a:schemeClr val="bg1"/>
                </a:solidFill>
                <a:latin typeface="Arial" pitchFamily="34" charset="0"/>
                <a:cs typeface="Arial" pitchFamily="34" charset="0"/>
              </a:defRPr>
            </a:lvl5pPr>
          </a:lstStyle>
          <a:p>
            <a:pPr lvl="0"/>
            <a:r>
              <a:rPr lang="en-GB" noProof="0" smtClean="0"/>
              <a:t>www.pwc.com</a:t>
            </a:r>
            <a:endParaRPr lang="en-GB" noProof="0"/>
          </a:p>
        </p:txBody>
      </p:sp>
      <p:grpSp>
        <p:nvGrpSpPr>
          <p:cNvPr id="102" name="Group 101"/>
          <p:cNvGrpSpPr>
            <a:grpSpLocks noChangeAspect="1"/>
          </p:cNvGrpSpPr>
          <p:nvPr userDrawn="1"/>
        </p:nvGrpSpPr>
        <p:grpSpPr>
          <a:xfrm>
            <a:off x="968592" y="4326510"/>
            <a:ext cx="784009" cy="504435"/>
            <a:chOff x="518032" y="-1032869"/>
            <a:chExt cx="6161413" cy="4678943"/>
          </a:xfrm>
        </p:grpSpPr>
        <p:grpSp>
          <p:nvGrpSpPr>
            <p:cNvPr id="103" name="Group 73"/>
            <p:cNvGrpSpPr>
              <a:grpSpLocks noChangeAspect="1"/>
            </p:cNvGrpSpPr>
            <p:nvPr/>
          </p:nvGrpSpPr>
          <p:grpSpPr>
            <a:xfrm>
              <a:off x="4438637" y="-1032863"/>
              <a:ext cx="2240792" cy="2011550"/>
              <a:chOff x="1905000" y="5715000"/>
              <a:chExt cx="445770" cy="381000"/>
            </a:xfrm>
          </p:grpSpPr>
          <p:sp>
            <p:nvSpPr>
              <p:cNvPr id="107" name="Rectangle 25"/>
              <p:cNvSpPr>
                <a:spLocks noChangeArrowheads="1"/>
              </p:cNvSpPr>
              <p:nvPr userDrawn="1"/>
            </p:nvSpPr>
            <p:spPr bwMode="gray">
              <a:xfrm>
                <a:off x="2293620" y="5988118"/>
                <a:ext cx="57150" cy="107882"/>
              </a:xfrm>
              <a:prstGeom prst="rect">
                <a:avLst/>
              </a:prstGeom>
              <a:solidFill>
                <a:srgbClr val="F445F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8" name="Rectangle 26"/>
              <p:cNvSpPr>
                <a:spLocks noChangeArrowheads="1"/>
              </p:cNvSpPr>
              <p:nvPr userDrawn="1"/>
            </p:nvSpPr>
            <p:spPr bwMode="gray">
              <a:xfrm>
                <a:off x="2132171" y="5757333"/>
                <a:ext cx="44291" cy="66914"/>
              </a:xfrm>
              <a:prstGeom prst="rect">
                <a:avLst/>
              </a:prstGeom>
              <a:solidFill>
                <a:srgbClr val="F6B67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9" name="Rectangle 27"/>
              <p:cNvSpPr>
                <a:spLocks noChangeArrowheads="1"/>
              </p:cNvSpPr>
              <p:nvPr userDrawn="1"/>
            </p:nvSpPr>
            <p:spPr bwMode="gray">
              <a:xfrm>
                <a:off x="1905000" y="5715000"/>
                <a:ext cx="227171" cy="42333"/>
              </a:xfrm>
              <a:prstGeom prst="rect">
                <a:avLst/>
              </a:prstGeom>
              <a:solidFill>
                <a:srgbClr val="F48F1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0" name="Rectangle 28"/>
              <p:cNvSpPr>
                <a:spLocks noChangeArrowheads="1"/>
              </p:cNvSpPr>
              <p:nvPr userDrawn="1"/>
            </p:nvSpPr>
            <p:spPr bwMode="gray">
              <a:xfrm>
                <a:off x="1905000" y="5757333"/>
                <a:ext cx="227171" cy="66914"/>
              </a:xfrm>
              <a:prstGeom prst="rect">
                <a:avLst/>
              </a:prstGeom>
              <a:solidFill>
                <a:srgbClr val="EB660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1" name="Rectangle 29"/>
              <p:cNvSpPr>
                <a:spLocks noChangeArrowheads="1"/>
              </p:cNvSpPr>
              <p:nvPr userDrawn="1"/>
            </p:nvSpPr>
            <p:spPr bwMode="gray">
              <a:xfrm>
                <a:off x="2176462" y="5824247"/>
                <a:ext cx="117158" cy="163871"/>
              </a:xfrm>
              <a:prstGeom prst="rect">
                <a:avLst/>
              </a:prstGeom>
              <a:solidFill>
                <a:srgbClr val="F3BF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2" name="Rectangle 30"/>
              <p:cNvSpPr>
                <a:spLocks noChangeArrowheads="1"/>
              </p:cNvSpPr>
              <p:nvPr userDrawn="1"/>
            </p:nvSpPr>
            <p:spPr bwMode="gray">
              <a:xfrm>
                <a:off x="2176462" y="5988118"/>
                <a:ext cx="117158" cy="107882"/>
              </a:xfrm>
              <a:prstGeom prst="rect">
                <a:avLst/>
              </a:prstGeom>
              <a:solidFill>
                <a:srgbClr val="E934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3" name="Rectangle 31"/>
              <p:cNvSpPr>
                <a:spLocks noChangeArrowheads="1"/>
              </p:cNvSpPr>
              <p:nvPr userDrawn="1"/>
            </p:nvSpPr>
            <p:spPr bwMode="gray">
              <a:xfrm>
                <a:off x="2132171" y="5824247"/>
                <a:ext cx="44291" cy="163871"/>
              </a:xfrm>
              <a:prstGeom prst="rect">
                <a:avLst/>
              </a:prstGeom>
              <a:solidFill>
                <a:srgbClr val="EA88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4" name="Rectangle 32"/>
              <p:cNvSpPr>
                <a:spLocks noChangeArrowheads="1"/>
              </p:cNvSpPr>
              <p:nvPr userDrawn="1"/>
            </p:nvSpPr>
            <p:spPr bwMode="gray">
              <a:xfrm>
                <a:off x="2132171" y="5988118"/>
                <a:ext cx="44291" cy="107882"/>
              </a:xfrm>
              <a:prstGeom prst="rect">
                <a:avLst/>
              </a:prstGeom>
              <a:solidFill>
                <a:srgbClr val="E025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5" name="Freeform 33"/>
              <p:cNvSpPr>
                <a:spLocks/>
              </p:cNvSpPr>
              <p:nvPr userDrawn="1"/>
            </p:nvSpPr>
            <p:spPr bwMode="gray">
              <a:xfrm>
                <a:off x="1905000" y="5824247"/>
                <a:ext cx="227171" cy="163871"/>
              </a:xfrm>
              <a:custGeom>
                <a:avLst/>
                <a:gdLst/>
                <a:ahLst/>
                <a:cxnLst>
                  <a:cxn ang="0">
                    <a:pos x="0" y="0"/>
                  </a:cxn>
                  <a:cxn ang="0">
                    <a:pos x="159" y="0"/>
                  </a:cxn>
                  <a:cxn ang="0">
                    <a:pos x="159" y="120"/>
                  </a:cxn>
                  <a:cxn ang="0">
                    <a:pos x="99" y="120"/>
                  </a:cxn>
                  <a:cxn ang="0">
                    <a:pos x="99" y="80"/>
                  </a:cxn>
                  <a:cxn ang="0">
                    <a:pos x="0" y="80"/>
                  </a:cxn>
                  <a:cxn ang="0">
                    <a:pos x="0" y="0"/>
                  </a:cxn>
                </a:cxnLst>
                <a:rect l="0" t="0" r="r" b="b"/>
                <a:pathLst>
                  <a:path w="159" h="120">
                    <a:moveTo>
                      <a:pt x="0" y="0"/>
                    </a:moveTo>
                    <a:lnTo>
                      <a:pt x="159" y="0"/>
                    </a:lnTo>
                    <a:lnTo>
                      <a:pt x="159" y="120"/>
                    </a:lnTo>
                    <a:lnTo>
                      <a:pt x="99" y="120"/>
                    </a:lnTo>
                    <a:lnTo>
                      <a:pt x="99" y="80"/>
                    </a:lnTo>
                    <a:lnTo>
                      <a:pt x="0" y="80"/>
                    </a:lnTo>
                    <a:lnTo>
                      <a:pt x="0" y="0"/>
                    </a:lnTo>
                    <a:close/>
                  </a:path>
                </a:pathLst>
              </a:custGeom>
              <a:solidFill>
                <a:srgbClr val="E04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6" name="Rectangle 34"/>
              <p:cNvSpPr>
                <a:spLocks noChangeArrowheads="1"/>
              </p:cNvSpPr>
              <p:nvPr userDrawn="1"/>
            </p:nvSpPr>
            <p:spPr bwMode="gray">
              <a:xfrm>
                <a:off x="2046446" y="5988118"/>
                <a:ext cx="85725" cy="107882"/>
              </a:xfrm>
              <a:prstGeom prst="rect">
                <a:avLst/>
              </a:prstGeom>
              <a:solidFill>
                <a:srgbClr val="D614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7" name="Rectangle 35"/>
              <p:cNvSpPr>
                <a:spLocks noChangeArrowheads="1"/>
              </p:cNvSpPr>
              <p:nvPr userDrawn="1"/>
            </p:nvSpPr>
            <p:spPr bwMode="gray">
              <a:xfrm>
                <a:off x="1905000" y="5933495"/>
                <a:ext cx="141446" cy="54624"/>
              </a:xfrm>
              <a:prstGeom prst="rect">
                <a:avLst/>
              </a:prstGeom>
              <a:solidFill>
                <a:srgbClr val="C93C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8" name="Rectangle 36"/>
              <p:cNvSpPr>
                <a:spLocks noChangeArrowheads="1"/>
              </p:cNvSpPr>
              <p:nvPr userDrawn="1"/>
            </p:nvSpPr>
            <p:spPr bwMode="gray">
              <a:xfrm>
                <a:off x="1905000" y="5988118"/>
                <a:ext cx="141446" cy="107882"/>
              </a:xfrm>
              <a:prstGeom prst="rect">
                <a:avLst/>
              </a:prstGeom>
              <a:solidFill>
                <a:srgbClr val="C01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9" name="Rectangle 25"/>
              <p:cNvSpPr>
                <a:spLocks noChangeArrowheads="1"/>
              </p:cNvSpPr>
              <p:nvPr/>
            </p:nvSpPr>
            <p:spPr bwMode="gray">
              <a:xfrm>
                <a:off x="2293620" y="5988118"/>
                <a:ext cx="57150" cy="107882"/>
              </a:xfrm>
              <a:prstGeom prst="rect">
                <a:avLst/>
              </a:prstGeom>
              <a:solidFill>
                <a:srgbClr val="F445F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0" name="Rectangle 26"/>
              <p:cNvSpPr>
                <a:spLocks noChangeArrowheads="1"/>
              </p:cNvSpPr>
              <p:nvPr/>
            </p:nvSpPr>
            <p:spPr bwMode="gray">
              <a:xfrm>
                <a:off x="2132171" y="5757333"/>
                <a:ext cx="44291" cy="66914"/>
              </a:xfrm>
              <a:prstGeom prst="rect">
                <a:avLst/>
              </a:prstGeom>
              <a:solidFill>
                <a:srgbClr val="F6B67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1" name="Rectangle 27"/>
              <p:cNvSpPr>
                <a:spLocks noChangeArrowheads="1"/>
              </p:cNvSpPr>
              <p:nvPr/>
            </p:nvSpPr>
            <p:spPr bwMode="gray">
              <a:xfrm>
                <a:off x="1905000" y="5715000"/>
                <a:ext cx="227171" cy="42333"/>
              </a:xfrm>
              <a:prstGeom prst="rect">
                <a:avLst/>
              </a:prstGeom>
              <a:solidFill>
                <a:srgbClr val="F48F1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2" name="Rectangle 28"/>
              <p:cNvSpPr>
                <a:spLocks noChangeArrowheads="1"/>
              </p:cNvSpPr>
              <p:nvPr/>
            </p:nvSpPr>
            <p:spPr bwMode="gray">
              <a:xfrm>
                <a:off x="1905000" y="5757333"/>
                <a:ext cx="227171" cy="66914"/>
              </a:xfrm>
              <a:prstGeom prst="rect">
                <a:avLst/>
              </a:prstGeom>
              <a:solidFill>
                <a:srgbClr val="EB660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3" name="Rectangle 29"/>
              <p:cNvSpPr>
                <a:spLocks noChangeArrowheads="1"/>
              </p:cNvSpPr>
              <p:nvPr/>
            </p:nvSpPr>
            <p:spPr bwMode="gray">
              <a:xfrm>
                <a:off x="2176462" y="5824247"/>
                <a:ext cx="117158" cy="163871"/>
              </a:xfrm>
              <a:prstGeom prst="rect">
                <a:avLst/>
              </a:prstGeom>
              <a:solidFill>
                <a:srgbClr val="F3BF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4" name="Rectangle 30"/>
              <p:cNvSpPr>
                <a:spLocks noChangeArrowheads="1"/>
              </p:cNvSpPr>
              <p:nvPr/>
            </p:nvSpPr>
            <p:spPr bwMode="gray">
              <a:xfrm>
                <a:off x="2176462" y="5988118"/>
                <a:ext cx="117158" cy="107882"/>
              </a:xfrm>
              <a:prstGeom prst="rect">
                <a:avLst/>
              </a:prstGeom>
              <a:solidFill>
                <a:srgbClr val="E934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5" name="Rectangle 31"/>
              <p:cNvSpPr>
                <a:spLocks noChangeArrowheads="1"/>
              </p:cNvSpPr>
              <p:nvPr/>
            </p:nvSpPr>
            <p:spPr bwMode="gray">
              <a:xfrm>
                <a:off x="2132171" y="5824247"/>
                <a:ext cx="44291" cy="163871"/>
              </a:xfrm>
              <a:prstGeom prst="rect">
                <a:avLst/>
              </a:prstGeom>
              <a:solidFill>
                <a:srgbClr val="EA88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6" name="Rectangle 32"/>
              <p:cNvSpPr>
                <a:spLocks noChangeArrowheads="1"/>
              </p:cNvSpPr>
              <p:nvPr/>
            </p:nvSpPr>
            <p:spPr bwMode="gray">
              <a:xfrm>
                <a:off x="2132171" y="5988118"/>
                <a:ext cx="44291" cy="107882"/>
              </a:xfrm>
              <a:prstGeom prst="rect">
                <a:avLst/>
              </a:prstGeom>
              <a:solidFill>
                <a:srgbClr val="E025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7" name="Freeform 33"/>
              <p:cNvSpPr>
                <a:spLocks/>
              </p:cNvSpPr>
              <p:nvPr/>
            </p:nvSpPr>
            <p:spPr bwMode="gray">
              <a:xfrm>
                <a:off x="1905000" y="5824247"/>
                <a:ext cx="227171" cy="163871"/>
              </a:xfrm>
              <a:custGeom>
                <a:avLst/>
                <a:gdLst/>
                <a:ahLst/>
                <a:cxnLst>
                  <a:cxn ang="0">
                    <a:pos x="0" y="0"/>
                  </a:cxn>
                  <a:cxn ang="0">
                    <a:pos x="159" y="0"/>
                  </a:cxn>
                  <a:cxn ang="0">
                    <a:pos x="159" y="120"/>
                  </a:cxn>
                  <a:cxn ang="0">
                    <a:pos x="99" y="120"/>
                  </a:cxn>
                  <a:cxn ang="0">
                    <a:pos x="99" y="80"/>
                  </a:cxn>
                  <a:cxn ang="0">
                    <a:pos x="0" y="80"/>
                  </a:cxn>
                  <a:cxn ang="0">
                    <a:pos x="0" y="0"/>
                  </a:cxn>
                </a:cxnLst>
                <a:rect l="0" t="0" r="r" b="b"/>
                <a:pathLst>
                  <a:path w="159" h="120">
                    <a:moveTo>
                      <a:pt x="0" y="0"/>
                    </a:moveTo>
                    <a:lnTo>
                      <a:pt x="159" y="0"/>
                    </a:lnTo>
                    <a:lnTo>
                      <a:pt x="159" y="120"/>
                    </a:lnTo>
                    <a:lnTo>
                      <a:pt x="99" y="120"/>
                    </a:lnTo>
                    <a:lnTo>
                      <a:pt x="99" y="80"/>
                    </a:lnTo>
                    <a:lnTo>
                      <a:pt x="0" y="80"/>
                    </a:lnTo>
                    <a:lnTo>
                      <a:pt x="0" y="0"/>
                    </a:lnTo>
                    <a:close/>
                  </a:path>
                </a:pathLst>
              </a:custGeom>
              <a:solidFill>
                <a:srgbClr val="E04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8" name="Rectangle 34"/>
              <p:cNvSpPr>
                <a:spLocks noChangeArrowheads="1"/>
              </p:cNvSpPr>
              <p:nvPr/>
            </p:nvSpPr>
            <p:spPr bwMode="gray">
              <a:xfrm>
                <a:off x="2046446" y="5988118"/>
                <a:ext cx="85725" cy="107882"/>
              </a:xfrm>
              <a:prstGeom prst="rect">
                <a:avLst/>
              </a:prstGeom>
              <a:solidFill>
                <a:srgbClr val="D614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9" name="Rectangle 35"/>
              <p:cNvSpPr>
                <a:spLocks noChangeArrowheads="1"/>
              </p:cNvSpPr>
              <p:nvPr/>
            </p:nvSpPr>
            <p:spPr bwMode="gray">
              <a:xfrm>
                <a:off x="1905000" y="5933495"/>
                <a:ext cx="141446" cy="54624"/>
              </a:xfrm>
              <a:prstGeom prst="rect">
                <a:avLst/>
              </a:prstGeom>
              <a:solidFill>
                <a:srgbClr val="C93C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30" name="Rectangle 36"/>
              <p:cNvSpPr>
                <a:spLocks noChangeArrowheads="1"/>
              </p:cNvSpPr>
              <p:nvPr/>
            </p:nvSpPr>
            <p:spPr bwMode="gray">
              <a:xfrm>
                <a:off x="1905000" y="5988118"/>
                <a:ext cx="141446" cy="107882"/>
              </a:xfrm>
              <a:prstGeom prst="rect">
                <a:avLst/>
              </a:prstGeom>
              <a:solidFill>
                <a:srgbClr val="C01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grpSp>
        <p:grpSp>
          <p:nvGrpSpPr>
            <p:cNvPr id="104" name="Group 32"/>
            <p:cNvGrpSpPr/>
            <p:nvPr/>
          </p:nvGrpSpPr>
          <p:grpSpPr>
            <a:xfrm>
              <a:off x="518032" y="978681"/>
              <a:ext cx="4572000" cy="2667393"/>
              <a:chOff x="518032" y="978681"/>
              <a:chExt cx="4572000" cy="2667393"/>
            </a:xfrm>
          </p:grpSpPr>
          <p:sp>
            <p:nvSpPr>
              <p:cNvPr id="105" name="Rectangle 37"/>
              <p:cNvSpPr>
                <a:spLocks noChangeArrowheads="1"/>
              </p:cNvSpPr>
              <p:nvPr userDrawn="1"/>
            </p:nvSpPr>
            <p:spPr bwMode="black">
              <a:xfrm>
                <a:off x="3295650" y="978681"/>
                <a:ext cx="1143000" cy="263229"/>
              </a:xfrm>
              <a:prstGeom prst="rect">
                <a:avLst/>
              </a:prstGeom>
              <a:solidFill>
                <a:srgbClr val="A1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6" name="Freeform 7"/>
              <p:cNvSpPr>
                <a:spLocks noEditPoints="1"/>
              </p:cNvSpPr>
              <p:nvPr userDrawn="1"/>
            </p:nvSpPr>
            <p:spPr bwMode="black">
              <a:xfrm>
                <a:off x="518032" y="1922794"/>
                <a:ext cx="4572000" cy="1723280"/>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Black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753FAC06-BA50-40B0-A7AF-0538C119E520}" type="datetime1">
              <a:rPr lang="en-US" smtClean="0"/>
              <a:t>10/20/15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dirty="0"/>
          </a:p>
        </p:txBody>
      </p:sp>
    </p:spTree>
    <p:extLst>
      <p:ext uri="{BB962C8B-B14F-4D97-AF65-F5344CB8AC3E}">
        <p14:creationId xmlns:p14="http://schemas.microsoft.com/office/powerpoint/2010/main" val="1909850543"/>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849097" y="6681275"/>
            <a:ext cx="187408" cy="258055"/>
          </a:xfrm>
          <a:prstGeom prst="rect">
            <a:avLst/>
          </a:prstGeom>
        </p:spPr>
      </p:pic>
      <p:pic>
        <p:nvPicPr>
          <p:cNvPr id="21" name="Picture 2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001497" y="6833675"/>
            <a:ext cx="187408" cy="258055"/>
          </a:xfrm>
          <a:prstGeom prst="rect">
            <a:avLst/>
          </a:prstGeom>
        </p:spPr>
      </p:pic>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153897" y="6986075"/>
            <a:ext cx="187408" cy="258055"/>
          </a:xfrm>
          <a:prstGeom prst="rect">
            <a:avLst/>
          </a:prstGeom>
        </p:spPr>
      </p:pic>
      <p:sp>
        <p:nvSpPr>
          <p:cNvPr id="28" name="Rectangle 5"/>
          <p:cNvSpPr>
            <a:spLocks noChangeArrowheads="1"/>
          </p:cNvSpPr>
          <p:nvPr userDrawn="1"/>
        </p:nvSpPr>
        <p:spPr bwMode="auto">
          <a:xfrm>
            <a:off x="0" y="0"/>
            <a:ext cx="9144001" cy="779463"/>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rtl="0" fontAlgn="base">
              <a:spcBef>
                <a:spcPct val="0"/>
              </a:spcBef>
              <a:spcAft>
                <a:spcPct val="0"/>
              </a:spcAft>
            </a:pPr>
            <a:endParaRPr lang="en-US" b="0" i="0" u="none" kern="1200" dirty="0">
              <a:solidFill>
                <a:srgbClr val="FFFFFF"/>
              </a:solidFill>
              <a:latin typeface="+mn-lt"/>
              <a:ea typeface="ＭＳ Ｐゴシック" pitchFamily="-111" charset="-128"/>
              <a:cs typeface="+mn-cs"/>
            </a:endParaRPr>
          </a:p>
        </p:txBody>
      </p:sp>
      <p:sp>
        <p:nvSpPr>
          <p:cNvPr id="30" name="Title Placeholder 1"/>
          <p:cNvSpPr>
            <a:spLocks noGrp="1"/>
          </p:cNvSpPr>
          <p:nvPr>
            <p:ph type="title"/>
          </p:nvPr>
        </p:nvSpPr>
        <p:spPr>
          <a:xfrm>
            <a:off x="304721" y="184149"/>
            <a:ext cx="8638982" cy="411162"/>
          </a:xfrm>
          <a:prstGeom prst="rect">
            <a:avLst/>
          </a:prstGeom>
        </p:spPr>
        <p:txBody>
          <a:bodyPr vert="horz" lIns="108829" tIns="54414" rIns="108829" bIns="54414" rtlCol="0" anchor="ctr">
            <a:noAutofit/>
          </a:bodyPr>
          <a:lstStyle>
            <a:lvl1pPr>
              <a:defRPr b="0" i="0">
                <a:solidFill>
                  <a:schemeClr val="bg1"/>
                </a:solidFill>
                <a:latin typeface="Adobe Clean" charset="0"/>
                <a:ea typeface="Adobe Clean" charset="0"/>
                <a:cs typeface="Adobe Clean" charset="0"/>
              </a:defRPr>
            </a:lvl1pPr>
          </a:lstStyle>
          <a:p>
            <a:r>
              <a:rPr lang="en-US" dirty="0" smtClean="0"/>
              <a:t>Click to edit Master title style</a:t>
            </a:r>
            <a:endParaRPr lang="en-US" dirty="0"/>
          </a:p>
        </p:txBody>
      </p:sp>
      <p:pic>
        <p:nvPicPr>
          <p:cNvPr id="34" name="Picture 3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306297" y="7138475"/>
            <a:ext cx="187408" cy="258055"/>
          </a:xfrm>
          <a:prstGeom prst="rect">
            <a:avLst/>
          </a:prstGeom>
        </p:spPr>
      </p:pic>
      <p:sp>
        <p:nvSpPr>
          <p:cNvPr id="35" name="Rectangle 34"/>
          <p:cNvSpPr/>
          <p:nvPr userDrawn="1"/>
        </p:nvSpPr>
        <p:spPr bwMode="auto">
          <a:xfrm>
            <a:off x="1" y="4727575"/>
            <a:ext cx="9144000"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latin typeface="Adobe Clean" charset="0"/>
              <a:ea typeface="Adobe Clean" charset="0"/>
              <a:cs typeface="Adobe Clean" charset="0"/>
            </a:endParaRPr>
          </a:p>
        </p:txBody>
      </p:sp>
      <p:sp>
        <p:nvSpPr>
          <p:cNvPr id="36" name="Rectangle 21"/>
          <p:cNvSpPr>
            <a:spLocks noChangeArrowheads="1"/>
          </p:cNvSpPr>
          <p:nvPr userDrawn="1"/>
        </p:nvSpPr>
        <p:spPr bwMode="auto">
          <a:xfrm>
            <a:off x="304720" y="4772738"/>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charset="0"/>
                <a:ea typeface="Adobe Clean" charset="0"/>
                <a:cs typeface="Adobe Clean" charset="0"/>
              </a:rPr>
              <a:t>© 2015 Adobe Systems Incorporated.  All Rights Reserved.  Adobe Confidential.</a:t>
            </a:r>
            <a:endParaRPr lang="en-US" sz="700" dirty="0">
              <a:solidFill>
                <a:srgbClr val="FFFFFF"/>
              </a:solidFill>
              <a:latin typeface="Adobe Clean" charset="0"/>
              <a:ea typeface="Adobe Clean" charset="0"/>
              <a:cs typeface="Adobe Clean" charset="0"/>
            </a:endParaRPr>
          </a:p>
        </p:txBody>
      </p:sp>
      <p:sp>
        <p:nvSpPr>
          <p:cNvPr id="37" name="Date Placeholder 3"/>
          <p:cNvSpPr>
            <a:spLocks noGrp="1"/>
          </p:cNvSpPr>
          <p:nvPr>
            <p:ph type="dt" sz="half" idx="2"/>
          </p:nvPr>
        </p:nvSpPr>
        <p:spPr>
          <a:xfrm>
            <a:off x="5586545" y="4914899"/>
            <a:ext cx="1015735" cy="168274"/>
          </a:xfrm>
          <a:prstGeom prst="rect">
            <a:avLst/>
          </a:prstGeom>
        </p:spPr>
        <p:txBody>
          <a:bodyPr vert="horz" lIns="108829" tIns="54414" rIns="108829" bIns="54414" rtlCol="0" anchor="ctr"/>
          <a:lstStyle>
            <a:lvl1pPr algn="ctr">
              <a:defRPr sz="800">
                <a:solidFill>
                  <a:schemeClr val="bg1"/>
                </a:solidFill>
                <a:latin typeface="Adobe Clean" charset="0"/>
                <a:ea typeface="Adobe Clean" charset="0"/>
                <a:cs typeface="Adobe Clean" charset="0"/>
              </a:defRPr>
            </a:lvl1pPr>
          </a:lstStyle>
          <a:p>
            <a:fld id="{E6CEB558-F9C4-4876-A8C9-B622FB30C7CA}" type="datetime1">
              <a:rPr lang="en-US" smtClean="0"/>
              <a:pPr/>
              <a:t>10/20/15</a:t>
            </a:fld>
            <a:endParaRPr lang="en-US" dirty="0"/>
          </a:p>
        </p:txBody>
      </p:sp>
      <p:sp>
        <p:nvSpPr>
          <p:cNvPr id="38" name="Footer Placeholder 4"/>
          <p:cNvSpPr>
            <a:spLocks noGrp="1"/>
          </p:cNvSpPr>
          <p:nvPr>
            <p:ph type="ftr" sz="quarter" idx="3"/>
          </p:nvPr>
        </p:nvSpPr>
        <p:spPr>
          <a:xfrm>
            <a:off x="281441" y="4914899"/>
            <a:ext cx="5203530" cy="168274"/>
          </a:xfrm>
          <a:prstGeom prst="rect">
            <a:avLst/>
          </a:prstGeom>
        </p:spPr>
        <p:txBody>
          <a:bodyPr vert="horz" lIns="0" tIns="54414" rIns="108829" bIns="54414" rtlCol="0" anchor="ctr"/>
          <a:lstStyle>
            <a:lvl1pPr algn="l">
              <a:defRPr sz="800">
                <a:solidFill>
                  <a:schemeClr val="bg1"/>
                </a:solidFill>
                <a:latin typeface="Adobe Clean" charset="0"/>
                <a:ea typeface="Adobe Clean" charset="0"/>
                <a:cs typeface="Adobe Clean" charset="0"/>
              </a:defRPr>
            </a:lvl1pPr>
          </a:lstStyle>
          <a:p>
            <a:endParaRPr lang="en-US" dirty="0"/>
          </a:p>
        </p:txBody>
      </p:sp>
      <p:sp>
        <p:nvSpPr>
          <p:cNvPr id="39" name="Slide Number Placeholder 5"/>
          <p:cNvSpPr>
            <a:spLocks noGrp="1"/>
          </p:cNvSpPr>
          <p:nvPr>
            <p:ph type="sldNum" sz="quarter" idx="4"/>
          </p:nvPr>
        </p:nvSpPr>
        <p:spPr>
          <a:xfrm>
            <a:off x="5586545" y="4762499"/>
            <a:ext cx="1015735" cy="168274"/>
          </a:xfrm>
          <a:prstGeom prst="rect">
            <a:avLst/>
          </a:prstGeom>
        </p:spPr>
        <p:txBody>
          <a:bodyPr vert="horz" lIns="108829" tIns="54414" rIns="108829" bIns="54414" rtlCol="0" anchor="ctr"/>
          <a:lstStyle>
            <a:lvl1pPr algn="r">
              <a:defRPr sz="800">
                <a:solidFill>
                  <a:schemeClr val="bg1"/>
                </a:solidFill>
                <a:latin typeface="Adobe Clean" charset="0"/>
                <a:ea typeface="Adobe Clean" charset="0"/>
                <a:cs typeface="Adobe Clean" charset="0"/>
              </a:defRPr>
            </a:lvl1pPr>
          </a:lstStyle>
          <a:p>
            <a:pPr algn="ctr"/>
            <a:fld id="{90156F56-D5AE-4C6F-B826-C69D1BC521BB}" type="slidenum">
              <a:rPr lang="en-US" smtClean="0"/>
              <a:pPr algn="ctr"/>
              <a:t>‹#›</a:t>
            </a:fld>
            <a:endParaRPr lang="en-US" dirty="0"/>
          </a:p>
        </p:txBody>
      </p:sp>
      <p:pic>
        <p:nvPicPr>
          <p:cNvPr id="40" name="Picture 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13862" y="4801745"/>
            <a:ext cx="187408" cy="258055"/>
          </a:xfrm>
          <a:prstGeom prst="rect">
            <a:avLst/>
          </a:prstGeom>
        </p:spPr>
      </p:pic>
    </p:spTree>
    <p:extLst>
      <p:ext uri="{BB962C8B-B14F-4D97-AF65-F5344CB8AC3E}">
        <p14:creationId xmlns:p14="http://schemas.microsoft.com/office/powerpoint/2010/main" val="746349250"/>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2.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theme" Target="../theme/theme3.xml"/><Relationship Id="rId14" Type="http://schemas.openxmlformats.org/officeDocument/2006/relationships/image" Target="../media/image2.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3402" y="514350"/>
            <a:ext cx="8077201" cy="685800"/>
          </a:xfrm>
          <a:prstGeom prst="rect">
            <a:avLst/>
          </a:prstGeom>
        </p:spPr>
        <p:txBody>
          <a:bodyPr vert="horz" lIns="0" tIns="0" rIns="0" bIns="0" rtlCol="0" anchor="t" anchorCtr="0">
            <a:noAutofit/>
          </a:bodyPr>
          <a:lstStyle/>
          <a:p>
            <a:r>
              <a:rPr lang="en-GB" noProof="0" smtClean="0"/>
              <a:t>Click to edit</a:t>
            </a:r>
            <a:br>
              <a:rPr lang="en-GB" noProof="0" smtClean="0"/>
            </a:br>
            <a:r>
              <a:rPr lang="en-GB" noProof="0" smtClean="0"/>
              <a:t>Master title style</a:t>
            </a:r>
            <a:endParaRPr lang="en-GB" noProof="0"/>
          </a:p>
        </p:txBody>
      </p:sp>
      <p:sp>
        <p:nvSpPr>
          <p:cNvPr id="3" name="Text Placeholder 2"/>
          <p:cNvSpPr>
            <a:spLocks noGrp="1"/>
          </p:cNvSpPr>
          <p:nvPr>
            <p:ph type="body" idx="1"/>
          </p:nvPr>
        </p:nvSpPr>
        <p:spPr>
          <a:xfrm>
            <a:off x="533403" y="1314450"/>
            <a:ext cx="8077199" cy="3314700"/>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dirty="0" smtClean="0"/>
          </a:p>
        </p:txBody>
      </p:sp>
      <p:sp>
        <p:nvSpPr>
          <p:cNvPr id="4" name="Slide Number Placeholder 5"/>
          <p:cNvSpPr>
            <a:spLocks noGrp="1"/>
          </p:cNvSpPr>
          <p:nvPr>
            <p:ph type="sldNum" sz="quarter" idx="4"/>
          </p:nvPr>
        </p:nvSpPr>
        <p:spPr>
          <a:xfrm>
            <a:off x="7086601" y="4857750"/>
            <a:ext cx="1527048" cy="1143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9EBD5762-3BDC-484D-9503-7EA6D5A9A8CE}" type="slidenum">
              <a:rPr lang="en-GB" smtClean="0"/>
              <a:pPr/>
              <a:t>‹#›</a:t>
            </a:fld>
            <a:endParaRPr lang="en-GB"/>
          </a:p>
        </p:txBody>
      </p:sp>
      <p:sp>
        <p:nvSpPr>
          <p:cNvPr id="6" name="Date Placeholder 3"/>
          <p:cNvSpPr>
            <a:spLocks noGrp="1"/>
          </p:cNvSpPr>
          <p:nvPr>
            <p:ph type="dt" sz="half" idx="2"/>
          </p:nvPr>
        </p:nvSpPr>
        <p:spPr>
          <a:xfrm>
            <a:off x="7086600" y="4743450"/>
            <a:ext cx="1524000" cy="1143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endParaRPr lang="en-GB" dirty="0"/>
          </a:p>
        </p:txBody>
      </p:sp>
      <p:sp>
        <p:nvSpPr>
          <p:cNvPr id="7" name="Footer Placeholder 4"/>
          <p:cNvSpPr>
            <a:spLocks noGrp="1"/>
          </p:cNvSpPr>
          <p:nvPr>
            <p:ph type="ftr" sz="quarter" idx="3"/>
          </p:nvPr>
        </p:nvSpPr>
        <p:spPr>
          <a:xfrm>
            <a:off x="530352" y="4743451"/>
            <a:ext cx="5260848" cy="113157"/>
          </a:xfrm>
          <a:prstGeom prst="rect">
            <a:avLst/>
          </a:prstGeom>
        </p:spPr>
        <p:txBody>
          <a:bodyPr vert="horz" lIns="0" tIns="0" rIns="0" bIns="0" anchor="b" anchorCtr="0">
            <a:noAutofit/>
          </a:bodyPr>
          <a:lstStyle>
            <a:lvl1pPr algn="l">
              <a:defRPr sz="1000">
                <a:solidFill>
                  <a:schemeClr val="tx1"/>
                </a:solidFill>
                <a:latin typeface="Arial" pitchFamily="34" charset="0"/>
                <a:cs typeface="Arial" pitchFamily="34" charset="0"/>
              </a:defRPr>
            </a:lvl1pPr>
          </a:lstStyle>
          <a:p>
            <a:endParaRPr lang="en-GB"/>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61" r:id="rId3"/>
    <p:sldLayoutId id="2147483663" r:id="rId4"/>
    <p:sldLayoutId id="2147483664" r:id="rId5"/>
    <p:sldLayoutId id="2147483665" r:id="rId6"/>
    <p:sldLayoutId id="2147483667" r:id="rId7"/>
    <p:sldLayoutId id="2147483669" r:id="rId8"/>
    <p:sldLayoutId id="2147483670" r:id="rId9"/>
    <p:sldLayoutId id="2147483696"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Lst>
  <p:timing>
    <p:tnLst>
      <p:par>
        <p:cTn xmlns:p14="http://schemas.microsoft.com/office/powerpoint/2010/main" id="1" dur="indefinite" restart="never" nodeType="tmRoot"/>
      </p:par>
    </p:tnLst>
  </p:timing>
  <p:hf hdr="0"/>
  <p:txStyles>
    <p:titleStyle>
      <a:lvl1pPr algn="l" defTabSz="914341" rtl="0" eaLnBrk="1" latinLnBrk="0" hangingPunct="1">
        <a:lnSpc>
          <a:spcPct val="100000"/>
        </a:lnSpc>
        <a:spcBef>
          <a:spcPct val="0"/>
        </a:spcBef>
        <a:buNone/>
        <a:defRPr sz="2500" b="1" i="1" kern="1200">
          <a:solidFill>
            <a:schemeClr val="tx1"/>
          </a:solidFill>
          <a:latin typeface="+mj-lt"/>
          <a:ea typeface="+mj-ea"/>
          <a:cs typeface="+mj-cs"/>
        </a:defRPr>
      </a:lvl1pPr>
    </p:titleStyle>
    <p:bodyStyle>
      <a:lvl1pPr marL="0" marR="0" indent="-274303" algn="l" defTabSz="914341" rtl="0" eaLnBrk="1" fontAlgn="auto" latinLnBrk="0" hangingPunct="1">
        <a:lnSpc>
          <a:spcPct val="100000"/>
        </a:lnSpc>
        <a:spcBef>
          <a:spcPts val="0"/>
        </a:spcBef>
        <a:spcAft>
          <a:spcPts val="899"/>
        </a:spcAft>
        <a:buClr>
          <a:schemeClr val="tx1"/>
        </a:buClr>
        <a:buSzTx/>
        <a:buFontTx/>
        <a:buNone/>
        <a:tabLst/>
        <a:defRPr sz="2000" kern="1200">
          <a:solidFill>
            <a:schemeClr val="tx1"/>
          </a:solidFill>
          <a:latin typeface="Georgia" pitchFamily="18" charset="0"/>
          <a:ea typeface="+mn-ea"/>
          <a:cs typeface="+mn-cs"/>
        </a:defRPr>
      </a:lvl1pPr>
      <a:lvl2pPr marL="274303" indent="-274303" algn="l" defTabSz="914341" rtl="0" eaLnBrk="1" latinLnBrk="0" hangingPunct="1">
        <a:lnSpc>
          <a:spcPct val="100000"/>
        </a:lnSpc>
        <a:spcBef>
          <a:spcPts val="0"/>
        </a:spcBef>
        <a:spcAft>
          <a:spcPts val="899"/>
        </a:spcAft>
        <a:buClr>
          <a:schemeClr val="tx1"/>
        </a:buClr>
        <a:buFont typeface="Georgia" pitchFamily="18" charset="0"/>
        <a:buChar char="•"/>
        <a:defRPr sz="2000" kern="1200">
          <a:solidFill>
            <a:schemeClr val="tx1"/>
          </a:solidFill>
          <a:latin typeface="Georgia" pitchFamily="18" charset="0"/>
          <a:ea typeface="+mn-ea"/>
          <a:cs typeface="+mn-cs"/>
        </a:defRPr>
      </a:lvl2pPr>
      <a:lvl3pPr marL="548604" indent="-274303" algn="l" defTabSz="914341" rtl="0" eaLnBrk="1" latinLnBrk="0" hangingPunct="1">
        <a:lnSpc>
          <a:spcPct val="100000"/>
        </a:lnSpc>
        <a:spcBef>
          <a:spcPts val="0"/>
        </a:spcBef>
        <a:spcAft>
          <a:spcPts val="899"/>
        </a:spcAft>
        <a:buClr>
          <a:schemeClr val="tx1"/>
        </a:buClr>
        <a:buFont typeface="Georgia" pitchFamily="18" charset="0"/>
        <a:buChar char="-"/>
        <a:defRPr sz="2000" kern="1200">
          <a:solidFill>
            <a:schemeClr val="tx1"/>
          </a:solidFill>
          <a:latin typeface="Georgia" pitchFamily="18" charset="0"/>
          <a:ea typeface="+mn-ea"/>
          <a:cs typeface="+mn-cs"/>
        </a:defRPr>
      </a:lvl3pPr>
      <a:lvl4pPr marL="822907" indent="-274303" algn="l" defTabSz="914341" rtl="0" eaLnBrk="1" latinLnBrk="0" hangingPunct="1">
        <a:lnSpc>
          <a:spcPct val="100000"/>
        </a:lnSpc>
        <a:spcBef>
          <a:spcPts val="0"/>
        </a:spcBef>
        <a:spcAft>
          <a:spcPts val="899"/>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10" indent="-274303" algn="l" defTabSz="914341" rtl="0" eaLnBrk="1" latinLnBrk="0" hangingPunct="1">
        <a:lnSpc>
          <a:spcPct val="100000"/>
        </a:lnSpc>
        <a:spcBef>
          <a:spcPts val="0"/>
        </a:spcBef>
        <a:spcAft>
          <a:spcPts val="899"/>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03" marR="0" indent="-274303" algn="l" defTabSz="914341" rtl="0" eaLnBrk="1" fontAlgn="auto" latinLnBrk="0" hangingPunct="1">
        <a:lnSpc>
          <a:spcPct val="100000"/>
        </a:lnSpc>
        <a:spcBef>
          <a:spcPts val="0"/>
        </a:spcBef>
        <a:spcAft>
          <a:spcPts val="899"/>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04" indent="-274303" algn="l" defTabSz="914341" rtl="0" eaLnBrk="1" latinLnBrk="0" hangingPunct="1">
        <a:lnSpc>
          <a:spcPct val="100000"/>
        </a:lnSpc>
        <a:spcBef>
          <a:spcPts val="0"/>
        </a:spcBef>
        <a:spcAft>
          <a:spcPts val="899"/>
        </a:spcAft>
        <a:buSzPct val="100000"/>
        <a:buFont typeface="+mj-lt"/>
        <a:buAutoNum type="alphaLcPeriod"/>
        <a:defRPr sz="2000" kern="1200" baseline="0">
          <a:solidFill>
            <a:schemeClr val="tx1"/>
          </a:solidFill>
          <a:latin typeface="Georgia" pitchFamily="18" charset="0"/>
          <a:ea typeface="+mn-ea"/>
          <a:cs typeface="+mn-cs"/>
        </a:defRPr>
      </a:lvl7pPr>
      <a:lvl8pPr marL="822907" indent="-274303" algn="l" defTabSz="914341" rtl="0" eaLnBrk="1" latinLnBrk="0" hangingPunct="1">
        <a:lnSpc>
          <a:spcPct val="100000"/>
        </a:lnSpc>
        <a:spcBef>
          <a:spcPts val="0"/>
        </a:spcBef>
        <a:spcAft>
          <a:spcPts val="899"/>
        </a:spcAft>
        <a:buSzPct val="100000"/>
        <a:buFont typeface="+mj-lt"/>
        <a:buAutoNum type="romanLcPeriod"/>
        <a:defRPr sz="2000" kern="1200" baseline="0">
          <a:solidFill>
            <a:schemeClr val="tx1"/>
          </a:solidFill>
          <a:latin typeface="Georgia" pitchFamily="18" charset="0"/>
          <a:ea typeface="+mn-ea"/>
          <a:cs typeface="+mn-cs"/>
        </a:defRPr>
      </a:lvl8pPr>
      <a:lvl9pPr marL="0" indent="-274303" algn="l" defTabSz="914341" rtl="0" eaLnBrk="1" latinLnBrk="0" hangingPunct="1">
        <a:lnSpc>
          <a:spcPct val="100000"/>
        </a:lnSpc>
        <a:spcBef>
          <a:spcPts val="0"/>
        </a:spcBef>
        <a:spcAft>
          <a:spcPts val="899"/>
        </a:spcAft>
        <a:buFont typeface="Arial" pitchFamily="34" charset="0"/>
        <a:buNone/>
        <a:defRPr sz="2000" b="1" kern="1200" baseline="0">
          <a:solidFill>
            <a:schemeClr val="tx2"/>
          </a:solidFill>
          <a:latin typeface="Georgia" pitchFamily="18" charset="0"/>
          <a:ea typeface="+mn-ea"/>
          <a:cs typeface="+mn-cs"/>
        </a:defRPr>
      </a:lvl9pPr>
    </p:bodyStyle>
    <p:otherStyle>
      <a:defPPr>
        <a:defRPr lang="en-US"/>
      </a:defPPr>
      <a:lvl1pPr marL="0" algn="l" defTabSz="914341" rtl="0" eaLnBrk="1" latinLnBrk="0" hangingPunct="1">
        <a:defRPr sz="1800" kern="1200">
          <a:solidFill>
            <a:schemeClr val="tx1"/>
          </a:solidFill>
          <a:latin typeface="+mn-lt"/>
          <a:ea typeface="+mn-ea"/>
          <a:cs typeface="+mn-cs"/>
        </a:defRPr>
      </a:lvl1pPr>
      <a:lvl2pPr marL="457171" algn="l" defTabSz="914341" rtl="0" eaLnBrk="1" latinLnBrk="0" hangingPunct="1">
        <a:defRPr sz="1800" kern="1200">
          <a:solidFill>
            <a:schemeClr val="tx1"/>
          </a:solidFill>
          <a:latin typeface="+mn-lt"/>
          <a:ea typeface="+mn-ea"/>
          <a:cs typeface="+mn-cs"/>
        </a:defRPr>
      </a:lvl2pPr>
      <a:lvl3pPr marL="914341" algn="l" defTabSz="914341" rtl="0" eaLnBrk="1" latinLnBrk="0" hangingPunct="1">
        <a:defRPr sz="1800" kern="1200">
          <a:solidFill>
            <a:schemeClr val="tx1"/>
          </a:solidFill>
          <a:latin typeface="+mn-lt"/>
          <a:ea typeface="+mn-ea"/>
          <a:cs typeface="+mn-cs"/>
        </a:defRPr>
      </a:lvl3pPr>
      <a:lvl4pPr marL="1371513" algn="l" defTabSz="914341" rtl="0" eaLnBrk="1" latinLnBrk="0" hangingPunct="1">
        <a:defRPr sz="1800" kern="1200">
          <a:solidFill>
            <a:schemeClr val="tx1"/>
          </a:solidFill>
          <a:latin typeface="+mn-lt"/>
          <a:ea typeface="+mn-ea"/>
          <a:cs typeface="+mn-cs"/>
        </a:defRPr>
      </a:lvl4pPr>
      <a:lvl5pPr marL="1828683" algn="l" defTabSz="914341" rtl="0" eaLnBrk="1" latinLnBrk="0" hangingPunct="1">
        <a:defRPr sz="1800" kern="1200">
          <a:solidFill>
            <a:schemeClr val="tx1"/>
          </a:solidFill>
          <a:latin typeface="+mn-lt"/>
          <a:ea typeface="+mn-ea"/>
          <a:cs typeface="+mn-cs"/>
        </a:defRPr>
      </a:lvl5pPr>
      <a:lvl6pPr marL="2285854" algn="l" defTabSz="914341" rtl="0" eaLnBrk="1" latinLnBrk="0" hangingPunct="1">
        <a:defRPr sz="1800" kern="1200">
          <a:solidFill>
            <a:schemeClr val="tx1"/>
          </a:solidFill>
          <a:latin typeface="+mn-lt"/>
          <a:ea typeface="+mn-ea"/>
          <a:cs typeface="+mn-cs"/>
        </a:defRPr>
      </a:lvl6pPr>
      <a:lvl7pPr marL="2743024" algn="l" defTabSz="914341" rtl="0" eaLnBrk="1" latinLnBrk="0" hangingPunct="1">
        <a:defRPr sz="1800" kern="1200">
          <a:solidFill>
            <a:schemeClr val="tx1"/>
          </a:solidFill>
          <a:latin typeface="+mn-lt"/>
          <a:ea typeface="+mn-ea"/>
          <a:cs typeface="+mn-cs"/>
        </a:defRPr>
      </a:lvl7pPr>
      <a:lvl8pPr marL="3200195" algn="l" defTabSz="914341" rtl="0" eaLnBrk="1" latinLnBrk="0" hangingPunct="1">
        <a:defRPr sz="1800" kern="1200">
          <a:solidFill>
            <a:schemeClr val="tx1"/>
          </a:solidFill>
          <a:latin typeface="+mn-lt"/>
          <a:ea typeface="+mn-ea"/>
          <a:cs typeface="+mn-cs"/>
        </a:defRPr>
      </a:lvl8pPr>
      <a:lvl9pPr marL="3657366" algn="l" defTabSz="91434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13E280-9AFE-5C42-A2BF-FCA10A8C9EAA}" type="datetimeFigureOut">
              <a:rPr lang="en-US" smtClean="0"/>
              <a:t>10/20/15</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64FBCB1-081B-7C43-BFFB-DC9DE14CE9A9}" type="slidenum">
              <a:rPr lang="en-US" smtClean="0"/>
              <a:t>‹#›</a:t>
            </a:fld>
            <a:endParaRPr lang="en-US"/>
          </a:p>
        </p:txBody>
      </p:sp>
    </p:spTree>
    <p:extLst>
      <p:ext uri="{BB962C8B-B14F-4D97-AF65-F5344CB8AC3E}">
        <p14:creationId xmlns:p14="http://schemas.microsoft.com/office/powerpoint/2010/main" val="38039017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0" y="4831557"/>
            <a:ext cx="9144000" cy="311944"/>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81622" tIns="40811" rIns="81622" bIns="40811" anchor="ctr"/>
          <a:lstStyle/>
          <a:p>
            <a:pPr algn="ctr"/>
            <a:endParaRPr lang="en-US" sz="1350">
              <a:solidFill>
                <a:srgbClr val="FFFFFF"/>
              </a:solidFill>
              <a:ea typeface="ＭＳ Ｐゴシック" pitchFamily="-111" charset="-128"/>
            </a:endParaRPr>
          </a:p>
        </p:txBody>
      </p:sp>
      <p:sp>
        <p:nvSpPr>
          <p:cNvPr id="7" name="Rectangle 5"/>
          <p:cNvSpPr>
            <a:spLocks noChangeArrowheads="1"/>
          </p:cNvSpPr>
          <p:nvPr userDrawn="1"/>
        </p:nvSpPr>
        <p:spPr bwMode="auto">
          <a:xfrm>
            <a:off x="0" y="1"/>
            <a:ext cx="9144000" cy="584597"/>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81622" tIns="40811" rIns="81622" bIns="40811" anchor="ctr"/>
          <a:lstStyle/>
          <a:p>
            <a:pPr algn="ctr" rtl="0" fontAlgn="base">
              <a:spcBef>
                <a:spcPct val="0"/>
              </a:spcBef>
              <a:spcAft>
                <a:spcPct val="0"/>
              </a:spcAft>
            </a:pPr>
            <a:endParaRPr lang="en-US" sz="1350" b="0" i="0" u="none" kern="1200" dirty="0">
              <a:solidFill>
                <a:srgbClr val="FFFFFF"/>
              </a:solidFill>
              <a:latin typeface="+mn-lt"/>
              <a:ea typeface="ＭＳ Ｐゴシック" pitchFamily="-111" charset="-128"/>
              <a:cs typeface="+mn-cs"/>
            </a:endParaRPr>
          </a:p>
        </p:txBody>
      </p:sp>
      <p:sp>
        <p:nvSpPr>
          <p:cNvPr id="9" name="Rectangle 21"/>
          <p:cNvSpPr>
            <a:spLocks noChangeArrowheads="1"/>
          </p:cNvSpPr>
          <p:nvPr userDrawn="1"/>
        </p:nvSpPr>
        <p:spPr bwMode="auto">
          <a:xfrm>
            <a:off x="228600" y="4865430"/>
            <a:ext cx="3887272" cy="80791"/>
          </a:xfrm>
          <a:prstGeom prst="rect">
            <a:avLst/>
          </a:prstGeom>
          <a:noFill/>
          <a:ln w="9525">
            <a:noFill/>
            <a:miter lim="800000"/>
            <a:headEnd/>
            <a:tailEnd/>
          </a:ln>
        </p:spPr>
        <p:txBody>
          <a:bodyPr wrap="square" lIns="0" tIns="0" rIns="0" bIns="0" anchor="b">
            <a:spAutoFit/>
          </a:bodyPr>
          <a:lstStyle/>
          <a:p>
            <a:r>
              <a:rPr lang="en-US" sz="525" dirty="0" smtClean="0">
                <a:solidFill>
                  <a:srgbClr val="FFFFFF"/>
                </a:solidFill>
                <a:latin typeface="Adobe Clean" pitchFamily="-111" charset="0"/>
              </a:rPr>
              <a:t>© 2015 Adobe Systems Incorporated.  All Rights Reserved.  Adobe Confidential.</a:t>
            </a:r>
            <a:endParaRPr lang="en-US" sz="525" dirty="0">
              <a:solidFill>
                <a:srgbClr val="FFFFFF"/>
              </a:solidFill>
              <a:latin typeface="Adobe Clean" pitchFamily="-111" charset="0"/>
            </a:endParaRPr>
          </a:p>
        </p:txBody>
      </p:sp>
      <p:sp>
        <p:nvSpPr>
          <p:cNvPr id="2" name="Title Placeholder 1"/>
          <p:cNvSpPr>
            <a:spLocks noGrp="1"/>
          </p:cNvSpPr>
          <p:nvPr>
            <p:ph type="title"/>
          </p:nvPr>
        </p:nvSpPr>
        <p:spPr>
          <a:xfrm>
            <a:off x="228600" y="138112"/>
            <a:ext cx="8686800" cy="308372"/>
          </a:xfrm>
          <a:prstGeom prst="rect">
            <a:avLst/>
          </a:prstGeom>
        </p:spPr>
        <p:txBody>
          <a:bodyPr vert="horz" lIns="108829" tIns="54414" rIns="108829" bIns="54414"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28600" y="742950"/>
            <a:ext cx="8686800" cy="3886200"/>
          </a:xfrm>
          <a:prstGeom prst="rect">
            <a:avLst/>
          </a:prstGeom>
        </p:spPr>
        <p:txBody>
          <a:bodyPr vert="horz" lIns="108829" tIns="54414" rIns="108829" bIns="5441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191000" y="4972050"/>
            <a:ext cx="762000" cy="126206"/>
          </a:xfrm>
          <a:prstGeom prst="rect">
            <a:avLst/>
          </a:prstGeom>
        </p:spPr>
        <p:txBody>
          <a:bodyPr vert="horz" lIns="108829" tIns="54414" rIns="108829" bIns="54414" rtlCol="0" anchor="ctr"/>
          <a:lstStyle>
            <a:lvl1pPr algn="ctr">
              <a:defRPr sz="600">
                <a:solidFill>
                  <a:schemeClr val="bg1"/>
                </a:solidFill>
              </a:defRPr>
            </a:lvl1pPr>
          </a:lstStyle>
          <a:p>
            <a:fld id="{E6CEB558-F9C4-4876-A8C9-B622FB30C7CA}" type="datetime1">
              <a:rPr lang="en-US" smtClean="0"/>
              <a:t>10/20/15</a:t>
            </a:fld>
            <a:endParaRPr lang="en-US" dirty="0"/>
          </a:p>
        </p:txBody>
      </p:sp>
      <p:sp>
        <p:nvSpPr>
          <p:cNvPr id="5" name="Footer Placeholder 4"/>
          <p:cNvSpPr>
            <a:spLocks noGrp="1"/>
          </p:cNvSpPr>
          <p:nvPr>
            <p:ph type="ftr" sz="quarter" idx="3"/>
          </p:nvPr>
        </p:nvSpPr>
        <p:spPr>
          <a:xfrm>
            <a:off x="211136" y="4972050"/>
            <a:ext cx="3903664" cy="126206"/>
          </a:xfrm>
          <a:prstGeom prst="rect">
            <a:avLst/>
          </a:prstGeom>
        </p:spPr>
        <p:txBody>
          <a:bodyPr vert="horz" lIns="0" tIns="54414" rIns="108829" bIns="54414" rtlCol="0" anchor="ctr"/>
          <a:lstStyle>
            <a:lvl1pPr algn="l">
              <a:defRPr sz="600">
                <a:solidFill>
                  <a:schemeClr val="bg1"/>
                </a:solidFill>
              </a:defRPr>
            </a:lvl1pPr>
          </a:lstStyle>
          <a:p>
            <a:endParaRPr lang="en-US" dirty="0"/>
          </a:p>
        </p:txBody>
      </p:sp>
      <p:sp>
        <p:nvSpPr>
          <p:cNvPr id="6" name="Slide Number Placeholder 5"/>
          <p:cNvSpPr>
            <a:spLocks noGrp="1"/>
          </p:cNvSpPr>
          <p:nvPr>
            <p:ph type="sldNum" sz="quarter" idx="4"/>
          </p:nvPr>
        </p:nvSpPr>
        <p:spPr>
          <a:xfrm>
            <a:off x="4191000" y="4857750"/>
            <a:ext cx="762000" cy="126206"/>
          </a:xfrm>
          <a:prstGeom prst="rect">
            <a:avLst/>
          </a:prstGeom>
        </p:spPr>
        <p:txBody>
          <a:bodyPr vert="horz" lIns="108829" tIns="54414" rIns="108829" bIns="54414" rtlCol="0" anchor="ctr"/>
          <a:lstStyle>
            <a:lvl1pPr algn="r">
              <a:defRPr sz="600">
                <a:solidFill>
                  <a:schemeClr val="bg1"/>
                </a:solidFill>
              </a:defRPr>
            </a:lvl1pPr>
          </a:lstStyle>
          <a:p>
            <a:pPr algn="ctr"/>
            <a:fld id="{90156F56-D5AE-4C6F-B826-C69D1BC521BB}" type="slidenum">
              <a:rPr lang="en-US" smtClean="0"/>
              <a:pPr algn="ctr"/>
              <a:t>‹#›</a:t>
            </a:fld>
            <a:endParaRPr lang="en-US" dirty="0"/>
          </a:p>
        </p:txBody>
      </p:sp>
      <p:pic>
        <p:nvPicPr>
          <p:cNvPr id="11" name="Picture 10"/>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8774808" y="4896657"/>
            <a:ext cx="140593" cy="193541"/>
          </a:xfrm>
          <a:prstGeom prst="rect">
            <a:avLst/>
          </a:prstGeom>
        </p:spPr>
      </p:pic>
    </p:spTree>
    <p:extLst>
      <p:ext uri="{BB962C8B-B14F-4D97-AF65-F5344CB8AC3E}">
        <p14:creationId xmlns:p14="http://schemas.microsoft.com/office/powerpoint/2010/main" val="80359018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7" r:id="rId12"/>
  </p:sldLayoutIdLst>
  <p:timing>
    <p:tnLst>
      <p:par>
        <p:cTn xmlns:p14="http://schemas.microsoft.com/office/powerpoint/2010/main" id="1" dur="indefinite" restart="never" nodeType="tmRoot"/>
      </p:par>
    </p:tnLst>
  </p:timing>
  <p:hf hdr="0" ftr="0" dt="0"/>
  <p:txStyles>
    <p:titleStyle>
      <a:lvl1pPr algn="l" defTabSz="816218" rtl="0" eaLnBrk="1" latinLnBrk="0" hangingPunct="1">
        <a:spcBef>
          <a:spcPct val="0"/>
        </a:spcBef>
        <a:buNone/>
        <a:defRPr sz="1800" b="0" i="0" u="none" kern="1200">
          <a:solidFill>
            <a:schemeClr val="bg2"/>
          </a:solidFill>
          <a:latin typeface="+mj-lt"/>
          <a:ea typeface="+mj-ea"/>
          <a:cs typeface="+mj-cs"/>
        </a:defRPr>
      </a:lvl1pPr>
    </p:titleStyle>
    <p:bodyStyle>
      <a:lvl1pPr marL="206889" indent="-206889" algn="l" defTabSz="816218" rtl="0" eaLnBrk="1" latinLnBrk="0" hangingPunct="1">
        <a:spcBef>
          <a:spcPts val="536"/>
        </a:spcBef>
        <a:buClr>
          <a:schemeClr val="accent4"/>
        </a:buClr>
        <a:buSzPct val="70000"/>
        <a:buFont typeface="Wingdings" pitchFamily="2" charset="2"/>
        <a:buChar char="§"/>
        <a:defRPr sz="1500" kern="1200">
          <a:solidFill>
            <a:schemeClr val="tx1"/>
          </a:solidFill>
          <a:latin typeface="+mn-lt"/>
          <a:ea typeface="+mn-ea"/>
          <a:cs typeface="+mn-cs"/>
        </a:defRPr>
      </a:lvl1pPr>
      <a:lvl2pPr marL="413777" indent="-206889" algn="l" defTabSz="816218" rtl="0" eaLnBrk="1" latinLnBrk="0" hangingPunct="1">
        <a:spcBef>
          <a:spcPts val="536"/>
        </a:spcBef>
        <a:buClr>
          <a:schemeClr val="accent4"/>
        </a:buClr>
        <a:buSzPct val="70000"/>
        <a:buFont typeface="Wingdings" pitchFamily="2" charset="2"/>
        <a:buChar char="§"/>
        <a:defRPr sz="1500" kern="1200">
          <a:solidFill>
            <a:schemeClr val="tx1"/>
          </a:solidFill>
          <a:latin typeface="+mn-lt"/>
          <a:ea typeface="+mn-ea"/>
          <a:cs typeface="+mn-cs"/>
        </a:defRPr>
      </a:lvl2pPr>
      <a:lvl3pPr marL="563984" indent="-150207" algn="l" defTabSz="816218" rtl="0" eaLnBrk="1" latinLnBrk="0" hangingPunct="1">
        <a:spcBef>
          <a:spcPts val="536"/>
        </a:spcBef>
        <a:buClr>
          <a:schemeClr val="accent4"/>
        </a:buClr>
        <a:buSzPct val="70000"/>
        <a:buFont typeface="Wingdings" pitchFamily="2" charset="2"/>
        <a:buChar char="§"/>
        <a:defRPr sz="1350" kern="1200">
          <a:solidFill>
            <a:schemeClr val="tx1"/>
          </a:solidFill>
          <a:latin typeface="+mn-lt"/>
          <a:ea typeface="+mn-ea"/>
          <a:cs typeface="+mn-cs"/>
        </a:defRPr>
      </a:lvl3pPr>
      <a:lvl4pPr marL="712775" indent="-148790" algn="l" defTabSz="816218" rtl="0" eaLnBrk="1" latinLnBrk="0" hangingPunct="1">
        <a:spcBef>
          <a:spcPts val="536"/>
        </a:spcBef>
        <a:buClr>
          <a:schemeClr val="accent4"/>
        </a:buClr>
        <a:buSzPct val="70000"/>
        <a:buFont typeface="Wingdings" pitchFamily="2" charset="2"/>
        <a:buChar char="§"/>
        <a:defRPr sz="1350" kern="1200">
          <a:solidFill>
            <a:schemeClr val="tx1"/>
          </a:solidFill>
          <a:latin typeface="+mn-lt"/>
          <a:ea typeface="+mn-ea"/>
          <a:cs typeface="+mn-cs"/>
        </a:defRPr>
      </a:lvl4pPr>
      <a:lvl5pPr marL="816218" indent="-103445" algn="l" defTabSz="816218" rtl="0" eaLnBrk="1" latinLnBrk="0" hangingPunct="1">
        <a:spcBef>
          <a:spcPts val="536"/>
        </a:spcBef>
        <a:buClr>
          <a:schemeClr val="accent4"/>
        </a:buClr>
        <a:buSzPct val="70000"/>
        <a:buFont typeface="Wingdings" pitchFamily="2" charset="2"/>
        <a:buChar char="§"/>
        <a:defRPr sz="1050" kern="1200">
          <a:solidFill>
            <a:schemeClr val="tx1"/>
          </a:solidFill>
          <a:latin typeface="+mn-lt"/>
          <a:ea typeface="+mn-ea"/>
          <a:cs typeface="+mn-cs"/>
        </a:defRPr>
      </a:lvl5pPr>
      <a:lvl6pPr marL="2244599" indent="-204055" algn="l" defTabSz="81621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708" indent="-204055" algn="l" defTabSz="81621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817" indent="-204055" algn="l" defTabSz="81621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926" indent="-204055" algn="l" defTabSz="81621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218" rtl="0" eaLnBrk="1" latinLnBrk="0" hangingPunct="1">
        <a:defRPr sz="1575" kern="1200">
          <a:solidFill>
            <a:schemeClr val="tx1"/>
          </a:solidFill>
          <a:latin typeface="+mn-lt"/>
          <a:ea typeface="+mn-ea"/>
          <a:cs typeface="+mn-cs"/>
        </a:defRPr>
      </a:lvl1pPr>
      <a:lvl2pPr marL="408109" algn="l" defTabSz="816218" rtl="0" eaLnBrk="1" latinLnBrk="0" hangingPunct="1">
        <a:defRPr sz="1575" kern="1200">
          <a:solidFill>
            <a:schemeClr val="tx1"/>
          </a:solidFill>
          <a:latin typeface="+mn-lt"/>
          <a:ea typeface="+mn-ea"/>
          <a:cs typeface="+mn-cs"/>
        </a:defRPr>
      </a:lvl2pPr>
      <a:lvl3pPr marL="816218" algn="l" defTabSz="816218" rtl="0" eaLnBrk="1" latinLnBrk="0" hangingPunct="1">
        <a:defRPr sz="1575" kern="1200">
          <a:solidFill>
            <a:schemeClr val="tx1"/>
          </a:solidFill>
          <a:latin typeface="+mn-lt"/>
          <a:ea typeface="+mn-ea"/>
          <a:cs typeface="+mn-cs"/>
        </a:defRPr>
      </a:lvl3pPr>
      <a:lvl4pPr marL="1224327" algn="l" defTabSz="816218" rtl="0" eaLnBrk="1" latinLnBrk="0" hangingPunct="1">
        <a:defRPr sz="1575" kern="1200">
          <a:solidFill>
            <a:schemeClr val="tx1"/>
          </a:solidFill>
          <a:latin typeface="+mn-lt"/>
          <a:ea typeface="+mn-ea"/>
          <a:cs typeface="+mn-cs"/>
        </a:defRPr>
      </a:lvl4pPr>
      <a:lvl5pPr marL="1632436" algn="l" defTabSz="816218" rtl="0" eaLnBrk="1" latinLnBrk="0" hangingPunct="1">
        <a:defRPr sz="1575" kern="1200">
          <a:solidFill>
            <a:schemeClr val="tx1"/>
          </a:solidFill>
          <a:latin typeface="+mn-lt"/>
          <a:ea typeface="+mn-ea"/>
          <a:cs typeface="+mn-cs"/>
        </a:defRPr>
      </a:lvl5pPr>
      <a:lvl6pPr marL="2040545" algn="l" defTabSz="816218" rtl="0" eaLnBrk="1" latinLnBrk="0" hangingPunct="1">
        <a:defRPr sz="1575" kern="1200">
          <a:solidFill>
            <a:schemeClr val="tx1"/>
          </a:solidFill>
          <a:latin typeface="+mn-lt"/>
          <a:ea typeface="+mn-ea"/>
          <a:cs typeface="+mn-cs"/>
        </a:defRPr>
      </a:lvl6pPr>
      <a:lvl7pPr marL="2448654" algn="l" defTabSz="816218" rtl="0" eaLnBrk="1" latinLnBrk="0" hangingPunct="1">
        <a:defRPr sz="1575" kern="1200">
          <a:solidFill>
            <a:schemeClr val="tx1"/>
          </a:solidFill>
          <a:latin typeface="+mn-lt"/>
          <a:ea typeface="+mn-ea"/>
          <a:cs typeface="+mn-cs"/>
        </a:defRPr>
      </a:lvl7pPr>
      <a:lvl8pPr marL="2856763" algn="l" defTabSz="816218" rtl="0" eaLnBrk="1" latinLnBrk="0" hangingPunct="1">
        <a:defRPr sz="1575" kern="1200">
          <a:solidFill>
            <a:schemeClr val="tx1"/>
          </a:solidFill>
          <a:latin typeface="+mn-lt"/>
          <a:ea typeface="+mn-ea"/>
          <a:cs typeface="+mn-cs"/>
        </a:defRPr>
      </a:lvl8pPr>
      <a:lvl9pPr marL="3264872" algn="l" defTabSz="816218" rtl="0" eaLnBrk="1" latinLnBrk="0" hangingPunct="1">
        <a:defRPr sz="15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1" Type="http://schemas.openxmlformats.org/officeDocument/2006/relationships/slideLayout" Target="../slideLayouts/slideLayout39.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9" Type="http://schemas.openxmlformats.org/officeDocument/2006/relationships/image" Target="../media/image53.png"/><Relationship Id="rId20" Type="http://schemas.openxmlformats.org/officeDocument/2006/relationships/image" Target="../media/image64.png"/><Relationship Id="rId21" Type="http://schemas.openxmlformats.org/officeDocument/2006/relationships/image" Target="../media/image65.png"/><Relationship Id="rId22" Type="http://schemas.openxmlformats.org/officeDocument/2006/relationships/image" Target="../media/image66.png"/><Relationship Id="rId23" Type="http://schemas.openxmlformats.org/officeDocument/2006/relationships/image" Target="../media/image67.jpeg"/><Relationship Id="rId10" Type="http://schemas.openxmlformats.org/officeDocument/2006/relationships/image" Target="../media/image54.png"/><Relationship Id="rId11" Type="http://schemas.openxmlformats.org/officeDocument/2006/relationships/image" Target="../media/image55.jpeg"/><Relationship Id="rId12" Type="http://schemas.openxmlformats.org/officeDocument/2006/relationships/image" Target="../media/image56.png"/><Relationship Id="rId13" Type="http://schemas.openxmlformats.org/officeDocument/2006/relationships/image" Target="../media/image57.png"/><Relationship Id="rId14" Type="http://schemas.openxmlformats.org/officeDocument/2006/relationships/image" Target="../media/image58.jpeg"/><Relationship Id="rId15" Type="http://schemas.openxmlformats.org/officeDocument/2006/relationships/image" Target="../media/image59.png"/><Relationship Id="rId16" Type="http://schemas.openxmlformats.org/officeDocument/2006/relationships/image" Target="../media/image60.jpeg"/><Relationship Id="rId17" Type="http://schemas.openxmlformats.org/officeDocument/2006/relationships/image" Target="../media/image61.png"/><Relationship Id="rId18" Type="http://schemas.openxmlformats.org/officeDocument/2006/relationships/image" Target="../media/image62.jpeg"/><Relationship Id="rId19" Type="http://schemas.openxmlformats.org/officeDocument/2006/relationships/image" Target="../media/image63.png"/><Relationship Id="rId1" Type="http://schemas.openxmlformats.org/officeDocument/2006/relationships/slideLayout" Target="../slideLayouts/slideLayout39.xml"/><Relationship Id="rId2" Type="http://schemas.openxmlformats.org/officeDocument/2006/relationships/notesSlide" Target="../notesSlides/notesSlide7.xml"/><Relationship Id="rId3" Type="http://schemas.openxmlformats.org/officeDocument/2006/relationships/image" Target="../media/image47.jpe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s://www.youtube.com/watch?v=74VSZs7S45E" TargetMode="External"/><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3.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jpe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28.png"/><Relationship Id="rId19"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jpeg"/><Relationship Id="rId10"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 Id="rId3" Type="http://schemas.openxmlformats.org/officeDocument/2006/relationships/image" Target="../media/image3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png"/><Relationship Id="rId1" Type="http://schemas.openxmlformats.org/officeDocument/2006/relationships/slideLayout" Target="../slideLayouts/slideLayout38.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png"/><Relationship Id="rId5" Type="http://schemas.openxmlformats.org/officeDocument/2006/relationships/image" Target="../media/image1.png"/><Relationship Id="rId6" Type="http://schemas.openxmlformats.org/officeDocument/2006/relationships/hyperlink" Target="http://www.adobe.com/mena_en/company.html" TargetMode="External"/><Relationship Id="rId1" Type="http://schemas.openxmlformats.org/officeDocument/2006/relationships/slideLayout" Target="../slideLayouts/slideLayout37.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DevOps in the Enterprise</a:t>
            </a:r>
            <a:endParaRPr lang="en-US" dirty="0"/>
          </a:p>
        </p:txBody>
      </p:sp>
      <p:sp>
        <p:nvSpPr>
          <p:cNvPr id="4" name="Subtitle 3"/>
          <p:cNvSpPr>
            <a:spLocks noGrp="1"/>
          </p:cNvSpPr>
          <p:nvPr>
            <p:ph type="subTitle" idx="1"/>
          </p:nvPr>
        </p:nvSpPr>
        <p:spPr>
          <a:xfrm>
            <a:off x="1895476" y="1048146"/>
            <a:ext cx="5343525" cy="685622"/>
          </a:xfrm>
        </p:spPr>
        <p:txBody>
          <a:bodyPr/>
          <a:lstStyle/>
          <a:p>
            <a:r>
              <a:rPr lang="en-US" dirty="0" smtClean="0"/>
              <a:t>Adobe IT's Journey</a:t>
            </a:r>
          </a:p>
        </p:txBody>
      </p:sp>
      <p:sp>
        <p:nvSpPr>
          <p:cNvPr id="5" name="Text Placeholder 4"/>
          <p:cNvSpPr>
            <a:spLocks noGrp="1"/>
          </p:cNvSpPr>
          <p:nvPr>
            <p:ph type="body" sz="quarter" idx="10"/>
          </p:nvPr>
        </p:nvSpPr>
        <p:spPr/>
        <p:txBody>
          <a:bodyPr/>
          <a:lstStyle/>
          <a:p>
            <a:r>
              <a:rPr lang="en-US" dirty="0" smtClean="0"/>
              <a:t>www.pwc.com</a:t>
            </a:r>
            <a:endParaRPr lang="en-US" dirty="0"/>
          </a:p>
        </p:txBody>
      </p:sp>
      <p:pic>
        <p:nvPicPr>
          <p:cNvPr id="1026" name="Picture 2" descr="http://upload.wikimedia.org/wikipedia/commons/thumb/7/7b/Adobe_Systems_logo_and_wordmark.svg/1024px-Adobe_Systems_logo_and_wordmark.svg.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6812" y="2286075"/>
            <a:ext cx="685621" cy="685621"/>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4"/>
          <p:cNvSpPr txBox="1">
            <a:spLocks/>
          </p:cNvSpPr>
          <p:nvPr/>
        </p:nvSpPr>
        <p:spPr bwMode="white">
          <a:xfrm>
            <a:off x="1884823" y="2246080"/>
            <a:ext cx="4972582" cy="1354524"/>
          </a:xfrm>
          <a:prstGeom prst="rect">
            <a:avLst/>
          </a:prstGeom>
        </p:spPr>
        <p:txBody>
          <a:bodyPr vert="horz" lIns="0" tIns="0" rIns="0" bIns="0" rtlCol="0">
            <a:noAutofit/>
          </a:bodyPr>
          <a:lstStyle>
            <a:lvl1pPr marL="0" marR="0" indent="0" algn="l" defTabSz="914400" rtl="0" eaLnBrk="1" fontAlgn="auto" latinLnBrk="0" hangingPunct="1">
              <a:lnSpc>
                <a:spcPct val="90000"/>
              </a:lnSpc>
              <a:spcBef>
                <a:spcPts val="0"/>
              </a:spcBef>
              <a:spcAft>
                <a:spcPts val="0"/>
              </a:spcAft>
              <a:buClr>
                <a:schemeClr val="tx1"/>
              </a:buClr>
              <a:buSzTx/>
              <a:buFontTx/>
              <a:buNone/>
              <a:tabLst/>
              <a:defRPr sz="3200" kern="1200" baseline="0">
                <a:solidFill>
                  <a:schemeClr val="bg1"/>
                </a:solidFill>
                <a:latin typeface="+mj-lt"/>
                <a:ea typeface="+mn-ea"/>
                <a:cs typeface="+mn-cs"/>
              </a:defRPr>
            </a:lvl1pPr>
            <a:lvl2pPr marL="0" indent="0" algn="l" defTabSz="914400" rtl="0" eaLnBrk="1" latinLnBrk="0" hangingPunct="1">
              <a:lnSpc>
                <a:spcPct val="100000"/>
              </a:lnSpc>
              <a:spcBef>
                <a:spcPts val="0"/>
              </a:spcBef>
              <a:spcAft>
                <a:spcPts val="900"/>
              </a:spcAft>
              <a:buClr>
                <a:schemeClr val="tx1"/>
              </a:buClr>
              <a:buFont typeface="Georgia" pitchFamily="18" charset="0"/>
              <a:buNone/>
              <a:defRPr sz="1800" kern="1200">
                <a:solidFill>
                  <a:schemeClr val="bg1"/>
                </a:solidFill>
                <a:latin typeface="+mj-lt"/>
                <a:ea typeface="+mn-ea"/>
                <a:cs typeface="+mn-cs"/>
              </a:defRPr>
            </a:lvl2pPr>
            <a:lvl3pPr marL="457200" indent="0" algn="l" defTabSz="914400" rtl="0" eaLnBrk="1" latinLnBrk="0" hangingPunct="1">
              <a:lnSpc>
                <a:spcPct val="100000"/>
              </a:lnSpc>
              <a:spcBef>
                <a:spcPts val="0"/>
              </a:spcBef>
              <a:spcAft>
                <a:spcPts val="900"/>
              </a:spcAft>
              <a:buClr>
                <a:schemeClr val="tx1"/>
              </a:buClr>
              <a:buFont typeface="Georgia" pitchFamily="18" charset="0"/>
              <a:buNone/>
              <a:defRPr sz="1800" kern="1200">
                <a:solidFill>
                  <a:schemeClr val="bg1"/>
                </a:solidFill>
                <a:latin typeface="+mj-lt"/>
                <a:ea typeface="+mn-ea"/>
                <a:cs typeface="+mn-cs"/>
              </a:defRPr>
            </a:lvl3pPr>
            <a:lvl4pPr marL="914400" indent="0" algn="l" defTabSz="914400" rtl="0" eaLnBrk="1" latinLnBrk="0" hangingPunct="1">
              <a:lnSpc>
                <a:spcPct val="100000"/>
              </a:lnSpc>
              <a:spcBef>
                <a:spcPts val="0"/>
              </a:spcBef>
              <a:spcAft>
                <a:spcPts val="900"/>
              </a:spcAft>
              <a:buClr>
                <a:schemeClr val="tx1"/>
              </a:buClr>
              <a:buFont typeface="Georgia" pitchFamily="18" charset="0"/>
              <a:buNone/>
              <a:defRPr sz="1800" kern="1200">
                <a:solidFill>
                  <a:schemeClr val="bg1"/>
                </a:solidFill>
                <a:latin typeface="+mj-lt"/>
                <a:ea typeface="+mn-ea"/>
                <a:cs typeface="+mn-cs"/>
              </a:defRPr>
            </a:lvl4pPr>
            <a:lvl5pPr marL="1371600" indent="0" algn="l" defTabSz="914400" rtl="0" eaLnBrk="1" latinLnBrk="0" hangingPunct="1">
              <a:lnSpc>
                <a:spcPct val="100000"/>
              </a:lnSpc>
              <a:spcBef>
                <a:spcPts val="0"/>
              </a:spcBef>
              <a:spcAft>
                <a:spcPts val="900"/>
              </a:spcAft>
              <a:buClr>
                <a:schemeClr val="tx1"/>
              </a:buClr>
              <a:buFont typeface="Georgia" pitchFamily="18" charset="0"/>
              <a:buNone/>
              <a:defRPr sz="1800" kern="1200" baseline="0">
                <a:solidFill>
                  <a:schemeClr val="bg1"/>
                </a:solidFill>
                <a:latin typeface="+mj-lt"/>
                <a:ea typeface="+mn-ea"/>
                <a:cs typeface="+mn-cs"/>
              </a:defRPr>
            </a:lvl5pPr>
            <a:lvl6pPr marL="1828800" marR="0" indent="0" algn="l" defTabSz="914400" rtl="0" eaLnBrk="1" fontAlgn="auto" latinLnBrk="0" hangingPunct="1">
              <a:lnSpc>
                <a:spcPct val="100000"/>
              </a:lnSpc>
              <a:spcBef>
                <a:spcPts val="0"/>
              </a:spcBef>
              <a:spcAft>
                <a:spcPts val="900"/>
              </a:spcAft>
              <a:buClr>
                <a:schemeClr val="tx1"/>
              </a:buClr>
              <a:buSzPct val="100000"/>
              <a:buFont typeface="+mj-lt"/>
              <a:buNone/>
              <a:tabLst/>
              <a:defRPr sz="1800" kern="1200" baseline="0">
                <a:solidFill>
                  <a:schemeClr val="bg1"/>
                </a:solidFill>
                <a:latin typeface="+mj-lt"/>
                <a:ea typeface="+mn-ea"/>
                <a:cs typeface="+mn-cs"/>
              </a:defRPr>
            </a:lvl6pPr>
            <a:lvl7pPr marL="2286000" indent="0" algn="l" defTabSz="914400" rtl="0" eaLnBrk="1" latinLnBrk="0" hangingPunct="1">
              <a:lnSpc>
                <a:spcPct val="100000"/>
              </a:lnSpc>
              <a:spcBef>
                <a:spcPts val="0"/>
              </a:spcBef>
              <a:spcAft>
                <a:spcPts val="900"/>
              </a:spcAft>
              <a:buSzPct val="100000"/>
              <a:buFont typeface="+mj-lt"/>
              <a:buNone/>
              <a:defRPr sz="1800" kern="1200" baseline="0">
                <a:solidFill>
                  <a:schemeClr val="bg1"/>
                </a:solidFill>
                <a:latin typeface="+mj-lt"/>
                <a:ea typeface="+mn-ea"/>
                <a:cs typeface="+mn-cs"/>
              </a:defRPr>
            </a:lvl7pPr>
            <a:lvl8pPr marL="2743200" indent="0" algn="l" defTabSz="914400" rtl="0" eaLnBrk="1" latinLnBrk="0" hangingPunct="1">
              <a:lnSpc>
                <a:spcPct val="100000"/>
              </a:lnSpc>
              <a:spcBef>
                <a:spcPts val="0"/>
              </a:spcBef>
              <a:spcAft>
                <a:spcPts val="900"/>
              </a:spcAft>
              <a:buSzPct val="100000"/>
              <a:buFont typeface="+mj-lt"/>
              <a:buNone/>
              <a:defRPr sz="1800" kern="1200" baseline="0">
                <a:solidFill>
                  <a:schemeClr val="bg1"/>
                </a:solidFill>
                <a:latin typeface="+mj-lt"/>
                <a:ea typeface="+mn-ea"/>
                <a:cs typeface="+mn-cs"/>
              </a:defRPr>
            </a:lvl8pPr>
            <a:lvl9pPr marL="3200400" indent="0" algn="l" defTabSz="914400" rtl="0" eaLnBrk="1" latinLnBrk="0" hangingPunct="1">
              <a:lnSpc>
                <a:spcPct val="100000"/>
              </a:lnSpc>
              <a:spcBef>
                <a:spcPts val="0"/>
              </a:spcBef>
              <a:spcAft>
                <a:spcPts val="900"/>
              </a:spcAft>
              <a:buFont typeface="Arial" pitchFamily="34" charset="0"/>
              <a:buNone/>
              <a:defRPr sz="1800" b="1" kern="1200" baseline="0">
                <a:solidFill>
                  <a:schemeClr val="bg1"/>
                </a:solidFill>
                <a:latin typeface="+mj-lt"/>
                <a:ea typeface="+mn-ea"/>
                <a:cs typeface="+mn-cs"/>
              </a:defRPr>
            </a:lvl9pPr>
          </a:lstStyle>
          <a:p>
            <a:pPr>
              <a:spcAft>
                <a:spcPts val="450"/>
              </a:spcAft>
            </a:pPr>
            <a:r>
              <a:rPr lang="en-US" sz="1050" b="1" dirty="0"/>
              <a:t>Presenters:</a:t>
            </a:r>
            <a:r>
              <a:rPr lang="en-US" sz="1050" dirty="0"/>
              <a:t> </a:t>
            </a:r>
          </a:p>
          <a:p>
            <a:pPr>
              <a:spcAft>
                <a:spcPts val="450"/>
              </a:spcAft>
            </a:pPr>
            <a:r>
              <a:rPr lang="en-US" sz="1050" b="1" dirty="0"/>
              <a:t/>
            </a:r>
            <a:br>
              <a:rPr lang="en-US" sz="1050" b="1" dirty="0"/>
            </a:br>
            <a:r>
              <a:rPr lang="en-US" sz="1000" b="1" dirty="0"/>
              <a:t>Rohit Antao, </a:t>
            </a:r>
            <a:r>
              <a:rPr lang="en-US" sz="1000" dirty="0"/>
              <a:t>Partner, </a:t>
            </a:r>
            <a:r>
              <a:rPr lang="en-US" sz="1000" dirty="0" smtClean="0"/>
              <a:t>IT </a:t>
            </a:r>
            <a:r>
              <a:rPr lang="en-US" sz="1000" dirty="0"/>
              <a:t>Function Transformation </a:t>
            </a:r>
            <a:r>
              <a:rPr lang="en-US" sz="1000" dirty="0" smtClean="0"/>
              <a:t>Leader, PwC</a:t>
            </a:r>
            <a:endParaRPr lang="en-US" sz="1000" dirty="0" smtClean="0"/>
          </a:p>
          <a:p>
            <a:pPr>
              <a:spcAft>
                <a:spcPts val="450"/>
              </a:spcAft>
            </a:pPr>
            <a:r>
              <a:rPr lang="en-US" sz="1000" b="1" dirty="0" smtClean="0"/>
              <a:t>John </a:t>
            </a:r>
            <a:r>
              <a:rPr lang="en-US" sz="1000" b="1" dirty="0"/>
              <a:t>Pritchard, </a:t>
            </a:r>
            <a:r>
              <a:rPr lang="en-US" sz="1000" dirty="0"/>
              <a:t>Director, Engineering Service Platform, Adobe</a:t>
            </a:r>
          </a:p>
          <a:p>
            <a:pPr>
              <a:spcAft>
                <a:spcPts val="450"/>
              </a:spcAft>
            </a:pPr>
            <a:r>
              <a:rPr lang="en-US" sz="1000" b="1" dirty="0"/>
              <a:t>Toni </a:t>
            </a:r>
            <a:r>
              <a:rPr lang="en-US" sz="1000" b="1" dirty="0" err="1"/>
              <a:t>Vanwinkle</a:t>
            </a:r>
            <a:r>
              <a:rPr lang="en-US" sz="1000" dirty="0"/>
              <a:t>, Senior Director, Service Management, Adobe</a:t>
            </a:r>
          </a:p>
          <a:p>
            <a:pPr>
              <a:spcAft>
                <a:spcPts val="450"/>
              </a:spcAft>
            </a:pPr>
            <a:r>
              <a:rPr lang="en-US" sz="1000" b="1" dirty="0" smtClean="0"/>
              <a:t>Stuart </a:t>
            </a:r>
            <a:r>
              <a:rPr lang="en-US" sz="1000" b="1" dirty="0"/>
              <a:t>Wong, </a:t>
            </a:r>
            <a:r>
              <a:rPr lang="en-US" sz="1000" dirty="0"/>
              <a:t>Director, Channel and Enterprise Services, Adobe</a:t>
            </a:r>
            <a:endParaRPr lang="en-US" sz="1000" dirty="0"/>
          </a:p>
        </p:txBody>
      </p:sp>
    </p:spTree>
    <p:extLst>
      <p:ext uri="{BB962C8B-B14F-4D97-AF65-F5344CB8AC3E}">
        <p14:creationId xmlns:p14="http://schemas.microsoft.com/office/powerpoint/2010/main" val="139513200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89" y="-542"/>
            <a:ext cx="9141619" cy="4858292"/>
          </a:xfrm>
          <a:prstGeom prst="rect">
            <a:avLst/>
          </a:prstGeom>
          <a:gradFill>
            <a:gsLst>
              <a:gs pos="0">
                <a:schemeClr val="tx1"/>
              </a:gs>
              <a:gs pos="68000">
                <a:schemeClr val="tx1">
                  <a:alpha val="57000"/>
                </a:schemeClr>
              </a:gs>
              <a:gs pos="30700">
                <a:srgbClr val="000000">
                  <a:alpha val="56000"/>
                </a:srgbClr>
              </a:gs>
              <a:gs pos="100000">
                <a:schemeClr val="tx1">
                  <a:alpha val="36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22" name="Picture 2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92" y="0"/>
            <a:ext cx="9142811" cy="4858292"/>
          </a:xfrm>
          <a:prstGeom prst="rect">
            <a:avLst/>
          </a:prstGeom>
        </p:spPr>
      </p:pic>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4911" y="429562"/>
            <a:ext cx="7202827" cy="3223400"/>
          </a:xfrm>
          <a:prstGeom prst="rect">
            <a:avLst/>
          </a:prstGeom>
        </p:spPr>
      </p:pic>
      <p:sp>
        <p:nvSpPr>
          <p:cNvPr id="5" name="Rectangle 4"/>
          <p:cNvSpPr/>
          <p:nvPr/>
        </p:nvSpPr>
        <p:spPr>
          <a:xfrm>
            <a:off x="6751981" y="1812663"/>
            <a:ext cx="1452641" cy="1061829"/>
          </a:xfrm>
          <a:prstGeom prst="rect">
            <a:avLst/>
          </a:prstGeom>
        </p:spPr>
        <p:txBody>
          <a:bodyPr wrap="none">
            <a:spAutoFit/>
          </a:bodyPr>
          <a:lstStyle/>
          <a:p>
            <a:pPr algn="ctr"/>
            <a:r>
              <a:rPr lang="en-US" sz="3600" dirty="0">
                <a:solidFill>
                  <a:srgbClr val="00A4E4">
                    <a:lumMod val="40000"/>
                    <a:lumOff val="60000"/>
                  </a:srgbClr>
                </a:solidFill>
                <a:latin typeface="Adobe Clean" charset="0"/>
                <a:ea typeface="Adobe Clean" charset="0"/>
                <a:cs typeface="Adobe Clean" charset="0"/>
              </a:rPr>
              <a:t>$4.15 B</a:t>
            </a:r>
            <a:br>
              <a:rPr lang="en-US" sz="3600" dirty="0">
                <a:solidFill>
                  <a:srgbClr val="00A4E4">
                    <a:lumMod val="40000"/>
                    <a:lumOff val="60000"/>
                  </a:srgbClr>
                </a:solidFill>
                <a:latin typeface="Adobe Clean" charset="0"/>
                <a:ea typeface="Adobe Clean" charset="0"/>
                <a:cs typeface="Adobe Clean" charset="0"/>
              </a:rPr>
            </a:br>
            <a:r>
              <a:rPr lang="en-US" sz="1350" dirty="0">
                <a:solidFill>
                  <a:prstClr val="white"/>
                </a:solidFill>
                <a:latin typeface="Adobe Clean" charset="0"/>
                <a:ea typeface="Adobe Clean" charset="0"/>
                <a:cs typeface="Adobe Clean" charset="0"/>
              </a:rPr>
              <a:t>FY14</a:t>
            </a:r>
            <a:br>
              <a:rPr lang="en-US" sz="1350" dirty="0">
                <a:solidFill>
                  <a:prstClr val="white"/>
                </a:solidFill>
                <a:latin typeface="Adobe Clean" charset="0"/>
                <a:ea typeface="Adobe Clean" charset="0"/>
                <a:cs typeface="Adobe Clean" charset="0"/>
              </a:rPr>
            </a:br>
            <a:r>
              <a:rPr lang="en-US" sz="1350" dirty="0">
                <a:solidFill>
                  <a:prstClr val="white"/>
                </a:solidFill>
                <a:latin typeface="Adobe Clean" charset="0"/>
                <a:ea typeface="Adobe Clean" charset="0"/>
                <a:cs typeface="Adobe Clean" charset="0"/>
              </a:rPr>
              <a:t>Revenue</a:t>
            </a:r>
          </a:p>
        </p:txBody>
      </p:sp>
      <p:sp>
        <p:nvSpPr>
          <p:cNvPr id="9" name="Rectangle 8"/>
          <p:cNvSpPr/>
          <p:nvPr/>
        </p:nvSpPr>
        <p:spPr>
          <a:xfrm>
            <a:off x="402869" y="522066"/>
            <a:ext cx="8455997" cy="461665"/>
          </a:xfrm>
          <a:prstGeom prst="rect">
            <a:avLst/>
          </a:prstGeom>
        </p:spPr>
        <p:txBody>
          <a:bodyPr wrap="square">
            <a:spAutoFit/>
          </a:bodyPr>
          <a:lstStyle/>
          <a:p>
            <a:pPr algn="ctr"/>
            <a:r>
              <a:rPr lang="en-US" sz="2400" dirty="0">
                <a:solidFill>
                  <a:prstClr val="white"/>
                </a:solidFill>
                <a:effectLst>
                  <a:outerShdw blurRad="266700" dist="38100" dir="2700000" algn="tl">
                    <a:srgbClr val="000000"/>
                  </a:outerShdw>
                </a:effectLst>
                <a:latin typeface="Adobe Clean Light" panose="020B0303020404020204" pitchFamily="34" charset="0"/>
              </a:rPr>
              <a:t>Adobe is a global leader in digital media and marketing solutions. </a:t>
            </a:r>
          </a:p>
        </p:txBody>
      </p:sp>
      <p:sp>
        <p:nvSpPr>
          <p:cNvPr id="13" name="Rectangle 12"/>
          <p:cNvSpPr/>
          <p:nvPr/>
        </p:nvSpPr>
        <p:spPr>
          <a:xfrm>
            <a:off x="3391069" y="1824204"/>
            <a:ext cx="2361863" cy="1061829"/>
          </a:xfrm>
          <a:prstGeom prst="rect">
            <a:avLst/>
          </a:prstGeom>
        </p:spPr>
        <p:txBody>
          <a:bodyPr wrap="square">
            <a:spAutoFit/>
          </a:bodyPr>
          <a:lstStyle/>
          <a:p>
            <a:pPr algn="ctr"/>
            <a:r>
              <a:rPr lang="en-US" sz="3600" dirty="0">
                <a:solidFill>
                  <a:srgbClr val="00A4E4">
                    <a:lumMod val="40000"/>
                    <a:lumOff val="60000"/>
                  </a:srgbClr>
                </a:solidFill>
                <a:latin typeface="Adobe Clean" charset="0"/>
                <a:ea typeface="Adobe Clean" charset="0"/>
                <a:cs typeface="Adobe Clean" charset="0"/>
              </a:rPr>
              <a:t>33</a:t>
            </a:r>
            <a:r>
              <a:rPr lang="en-US" dirty="0">
                <a:solidFill>
                  <a:srgbClr val="00A4E4">
                    <a:lumMod val="40000"/>
                    <a:lumOff val="60000"/>
                  </a:srgbClr>
                </a:solidFill>
                <a:latin typeface="Adobe Clean" charset="0"/>
                <a:ea typeface="Adobe Clean" charset="0"/>
                <a:cs typeface="Adobe Clean" charset="0"/>
              </a:rPr>
              <a:t/>
            </a:r>
            <a:br>
              <a:rPr lang="en-US" dirty="0">
                <a:solidFill>
                  <a:srgbClr val="00A4E4">
                    <a:lumMod val="40000"/>
                    <a:lumOff val="60000"/>
                  </a:srgbClr>
                </a:solidFill>
                <a:latin typeface="Adobe Clean" charset="0"/>
                <a:ea typeface="Adobe Clean" charset="0"/>
                <a:cs typeface="Adobe Clean" charset="0"/>
              </a:rPr>
            </a:br>
            <a:r>
              <a:rPr lang="en-US" sz="1350" dirty="0">
                <a:solidFill>
                  <a:prstClr val="white"/>
                </a:solidFill>
                <a:latin typeface="Adobe Clean" charset="0"/>
                <a:ea typeface="Adobe Clean" charset="0"/>
                <a:cs typeface="Adobe Clean" charset="0"/>
              </a:rPr>
              <a:t>Years of</a:t>
            </a:r>
            <a:br>
              <a:rPr lang="en-US" sz="1350" dirty="0">
                <a:solidFill>
                  <a:prstClr val="white"/>
                </a:solidFill>
                <a:latin typeface="Adobe Clean" charset="0"/>
                <a:ea typeface="Adobe Clean" charset="0"/>
                <a:cs typeface="Adobe Clean" charset="0"/>
              </a:rPr>
            </a:br>
            <a:r>
              <a:rPr lang="en-US" sz="1350" dirty="0">
                <a:solidFill>
                  <a:prstClr val="white"/>
                </a:solidFill>
                <a:latin typeface="Adobe Clean" charset="0"/>
                <a:ea typeface="Adobe Clean" charset="0"/>
                <a:cs typeface="Adobe Clean" charset="0"/>
              </a:rPr>
              <a:t>revolutionizing industries</a:t>
            </a:r>
          </a:p>
        </p:txBody>
      </p:sp>
      <p:sp>
        <p:nvSpPr>
          <p:cNvPr id="14" name="Rectangle 13"/>
          <p:cNvSpPr/>
          <p:nvPr/>
        </p:nvSpPr>
        <p:spPr>
          <a:xfrm>
            <a:off x="6689569" y="3395258"/>
            <a:ext cx="1576929" cy="1154162"/>
          </a:xfrm>
          <a:prstGeom prst="rect">
            <a:avLst/>
          </a:prstGeom>
        </p:spPr>
        <p:txBody>
          <a:bodyPr wrap="square">
            <a:spAutoFit/>
          </a:bodyPr>
          <a:lstStyle/>
          <a:p>
            <a:pPr algn="ctr"/>
            <a:r>
              <a:rPr lang="en-US" sz="3300" dirty="0">
                <a:solidFill>
                  <a:srgbClr val="00A4E4">
                    <a:lumMod val="40000"/>
                    <a:lumOff val="60000"/>
                  </a:srgbClr>
                </a:solidFill>
                <a:latin typeface="Adobe Clean" charset="0"/>
                <a:ea typeface="Adobe Clean" charset="0"/>
                <a:cs typeface="Adobe Clean" charset="0"/>
              </a:rPr>
              <a:t>1%+</a:t>
            </a:r>
            <a:r>
              <a:rPr lang="en-US" sz="1500" dirty="0">
                <a:solidFill>
                  <a:srgbClr val="00A4E4">
                    <a:lumMod val="40000"/>
                    <a:lumOff val="60000"/>
                  </a:srgbClr>
                </a:solidFill>
                <a:latin typeface="Adobe Clean" charset="0"/>
                <a:ea typeface="Adobe Clean" charset="0"/>
                <a:cs typeface="Adobe Clean" charset="0"/>
              </a:rPr>
              <a:t/>
            </a:r>
            <a:br>
              <a:rPr lang="en-US" sz="1500" dirty="0">
                <a:solidFill>
                  <a:srgbClr val="00A4E4">
                    <a:lumMod val="40000"/>
                    <a:lumOff val="60000"/>
                  </a:srgbClr>
                </a:solidFill>
                <a:latin typeface="Adobe Clean" charset="0"/>
                <a:ea typeface="Adobe Clean" charset="0"/>
                <a:cs typeface="Adobe Clean" charset="0"/>
              </a:rPr>
            </a:br>
            <a:r>
              <a:rPr lang="en-US" sz="1200" dirty="0">
                <a:solidFill>
                  <a:prstClr val="white"/>
                </a:solidFill>
                <a:latin typeface="Adobe Clean" charset="0"/>
                <a:ea typeface="Adobe Clean" charset="0"/>
                <a:cs typeface="Adobe Clean" charset="0"/>
              </a:rPr>
              <a:t>Pre-tax profits</a:t>
            </a:r>
            <a:br>
              <a:rPr lang="en-US" sz="1200" dirty="0">
                <a:solidFill>
                  <a:prstClr val="white"/>
                </a:solidFill>
                <a:latin typeface="Adobe Clean" charset="0"/>
                <a:ea typeface="Adobe Clean" charset="0"/>
                <a:cs typeface="Adobe Clean" charset="0"/>
              </a:rPr>
            </a:br>
            <a:r>
              <a:rPr lang="en-US" sz="1200" dirty="0">
                <a:solidFill>
                  <a:prstClr val="white"/>
                </a:solidFill>
                <a:latin typeface="Adobe Clean" charset="0"/>
                <a:ea typeface="Adobe Clean" charset="0"/>
                <a:cs typeface="Adobe Clean" charset="0"/>
              </a:rPr>
              <a:t>given to the community </a:t>
            </a:r>
          </a:p>
        </p:txBody>
      </p:sp>
      <p:sp>
        <p:nvSpPr>
          <p:cNvPr id="16" name="Rectangle 15"/>
          <p:cNvSpPr/>
          <p:nvPr/>
        </p:nvSpPr>
        <p:spPr>
          <a:xfrm>
            <a:off x="3842402" y="3395257"/>
            <a:ext cx="1576929" cy="784830"/>
          </a:xfrm>
          <a:prstGeom prst="rect">
            <a:avLst/>
          </a:prstGeom>
        </p:spPr>
        <p:txBody>
          <a:bodyPr wrap="square">
            <a:spAutoFit/>
          </a:bodyPr>
          <a:lstStyle/>
          <a:p>
            <a:pPr algn="ctr"/>
            <a:r>
              <a:rPr lang="en-US" sz="3300" dirty="0">
                <a:solidFill>
                  <a:srgbClr val="00A4E4">
                    <a:lumMod val="40000"/>
                    <a:lumOff val="60000"/>
                  </a:srgbClr>
                </a:solidFill>
                <a:latin typeface="Adobe Clean" charset="0"/>
                <a:ea typeface="Adobe Clean" charset="0"/>
                <a:cs typeface="Adobe Clean" charset="0"/>
              </a:rPr>
              <a:t>~3,000</a:t>
            </a:r>
          </a:p>
          <a:p>
            <a:pPr algn="ctr"/>
            <a:r>
              <a:rPr lang="en-US" sz="1200" dirty="0">
                <a:solidFill>
                  <a:prstClr val="white"/>
                </a:solidFill>
                <a:latin typeface="Adobe Clean" charset="0"/>
                <a:ea typeface="Adobe Clean" charset="0"/>
                <a:cs typeface="Adobe Clean" charset="0"/>
              </a:rPr>
              <a:t>Patents*</a:t>
            </a:r>
          </a:p>
        </p:txBody>
      </p:sp>
      <p:sp>
        <p:nvSpPr>
          <p:cNvPr id="17" name="Rectangle 16"/>
          <p:cNvSpPr/>
          <p:nvPr/>
        </p:nvSpPr>
        <p:spPr>
          <a:xfrm>
            <a:off x="656637" y="3395258"/>
            <a:ext cx="1576929" cy="969496"/>
          </a:xfrm>
          <a:prstGeom prst="rect">
            <a:avLst/>
          </a:prstGeom>
        </p:spPr>
        <p:txBody>
          <a:bodyPr wrap="square">
            <a:spAutoFit/>
          </a:bodyPr>
          <a:lstStyle/>
          <a:p>
            <a:pPr algn="ctr"/>
            <a:r>
              <a:rPr lang="en-US" sz="3300" dirty="0">
                <a:solidFill>
                  <a:srgbClr val="00A4E4">
                    <a:lumMod val="40000"/>
                    <a:lumOff val="60000"/>
                  </a:srgbClr>
                </a:solidFill>
                <a:latin typeface="Adobe Clean" charset="0"/>
                <a:ea typeface="Adobe Clean" charset="0"/>
                <a:cs typeface="Adobe Clean" charset="0"/>
              </a:rPr>
              <a:t>70%</a:t>
            </a:r>
            <a:r>
              <a:rPr lang="en-US" sz="1500" dirty="0">
                <a:solidFill>
                  <a:srgbClr val="00A4E4">
                    <a:lumMod val="40000"/>
                    <a:lumOff val="60000"/>
                  </a:srgbClr>
                </a:solidFill>
                <a:latin typeface="Adobe Clean" charset="0"/>
                <a:ea typeface="Adobe Clean" charset="0"/>
                <a:cs typeface="Adobe Clean" charset="0"/>
              </a:rPr>
              <a:t/>
            </a:r>
            <a:br>
              <a:rPr lang="en-US" sz="1500" dirty="0">
                <a:solidFill>
                  <a:srgbClr val="00A4E4">
                    <a:lumMod val="40000"/>
                    <a:lumOff val="60000"/>
                  </a:srgbClr>
                </a:solidFill>
                <a:latin typeface="Adobe Clean" charset="0"/>
                <a:ea typeface="Adobe Clean" charset="0"/>
                <a:cs typeface="Adobe Clean" charset="0"/>
              </a:rPr>
            </a:br>
            <a:r>
              <a:rPr lang="en-US" sz="1200" dirty="0">
                <a:solidFill>
                  <a:prstClr val="white"/>
                </a:solidFill>
                <a:latin typeface="Adobe Clean" charset="0"/>
                <a:ea typeface="Adobe Clean" charset="0"/>
                <a:cs typeface="Adobe Clean" charset="0"/>
              </a:rPr>
              <a:t>Employee workspaces</a:t>
            </a:r>
            <a:br>
              <a:rPr lang="en-US" sz="1200" dirty="0">
                <a:solidFill>
                  <a:prstClr val="white"/>
                </a:solidFill>
                <a:latin typeface="Adobe Clean" charset="0"/>
                <a:ea typeface="Adobe Clean" charset="0"/>
                <a:cs typeface="Adobe Clean" charset="0"/>
              </a:rPr>
            </a:br>
            <a:r>
              <a:rPr lang="en-US" sz="1200" dirty="0">
                <a:solidFill>
                  <a:prstClr val="white"/>
                </a:solidFill>
                <a:latin typeface="Adobe Clean" charset="0"/>
                <a:ea typeface="Adobe Clean" charset="0"/>
                <a:cs typeface="Adobe Clean" charset="0"/>
              </a:rPr>
              <a:t>are LEED Certified</a:t>
            </a:r>
            <a:endParaRPr lang="en-US" sz="1200" dirty="0">
              <a:solidFill>
                <a:srgbClr val="000000"/>
              </a:solidFill>
              <a:latin typeface="Adobe Clean" charset="0"/>
              <a:ea typeface="Adobe Clean" charset="0"/>
              <a:cs typeface="Adobe Clean" charset="0"/>
            </a:endParaRPr>
          </a:p>
        </p:txBody>
      </p:sp>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35399" y="1159667"/>
            <a:ext cx="685802" cy="685800"/>
          </a:xfrm>
          <a:prstGeom prst="rect">
            <a:avLst/>
          </a:prstGeom>
          <a:effectLst>
            <a:outerShdw blurRad="50800" dist="38100" dir="2700000" algn="tl" rotWithShape="0">
              <a:prstClr val="black">
                <a:alpha val="40000"/>
              </a:prstClr>
            </a:outerShdw>
          </a:effectLst>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02201" y="1173260"/>
            <a:ext cx="685802" cy="685800"/>
          </a:xfrm>
          <a:prstGeom prst="rect">
            <a:avLst/>
          </a:prstGeom>
          <a:effectLst>
            <a:outerShdw blurRad="50800" dist="38100" dir="2700000" algn="tl" rotWithShape="0">
              <a:prstClr val="black">
                <a:alpha val="40000"/>
              </a:prstClr>
            </a:outerShdw>
          </a:effectLst>
        </p:spPr>
      </p:pic>
      <p:sp>
        <p:nvSpPr>
          <p:cNvPr id="21" name="Rectangle 20"/>
          <p:cNvSpPr/>
          <p:nvPr/>
        </p:nvSpPr>
        <p:spPr>
          <a:xfrm>
            <a:off x="518298" y="1824204"/>
            <a:ext cx="1853607" cy="1061829"/>
          </a:xfrm>
          <a:prstGeom prst="rect">
            <a:avLst/>
          </a:prstGeom>
        </p:spPr>
        <p:txBody>
          <a:bodyPr wrap="square">
            <a:spAutoFit/>
          </a:bodyPr>
          <a:lstStyle/>
          <a:p>
            <a:pPr algn="ctr"/>
            <a:r>
              <a:rPr lang="en-US" sz="3600" dirty="0">
                <a:solidFill>
                  <a:srgbClr val="00A4E4">
                    <a:lumMod val="40000"/>
                    <a:lumOff val="60000"/>
                  </a:srgbClr>
                </a:solidFill>
                <a:latin typeface="Adobe Clean" charset="0"/>
                <a:ea typeface="Adobe Clean" charset="0"/>
                <a:cs typeface="Adobe Clean" charset="0"/>
              </a:rPr>
              <a:t>~12,500</a:t>
            </a:r>
            <a:r>
              <a:rPr lang="en-US" dirty="0">
                <a:solidFill>
                  <a:srgbClr val="00A4E4">
                    <a:lumMod val="40000"/>
                    <a:lumOff val="60000"/>
                  </a:srgbClr>
                </a:solidFill>
                <a:latin typeface="Adobe Clean" charset="0"/>
                <a:ea typeface="Adobe Clean" charset="0"/>
                <a:cs typeface="Adobe Clean" charset="0"/>
              </a:rPr>
              <a:t/>
            </a:r>
            <a:br>
              <a:rPr lang="en-US" dirty="0">
                <a:solidFill>
                  <a:srgbClr val="00A4E4">
                    <a:lumMod val="40000"/>
                    <a:lumOff val="60000"/>
                  </a:srgbClr>
                </a:solidFill>
                <a:latin typeface="Adobe Clean" charset="0"/>
                <a:ea typeface="Adobe Clean" charset="0"/>
                <a:cs typeface="Adobe Clean" charset="0"/>
              </a:rPr>
            </a:br>
            <a:r>
              <a:rPr lang="en-US" sz="1350" dirty="0">
                <a:solidFill>
                  <a:prstClr val="white"/>
                </a:solidFill>
                <a:latin typeface="Adobe Clean" charset="0"/>
                <a:ea typeface="Adobe Clean" charset="0"/>
                <a:cs typeface="Adobe Clean" charset="0"/>
              </a:rPr>
              <a:t>    Employees in</a:t>
            </a:r>
            <a:br>
              <a:rPr lang="en-US" sz="1350" dirty="0">
                <a:solidFill>
                  <a:prstClr val="white"/>
                </a:solidFill>
                <a:latin typeface="Adobe Clean" charset="0"/>
                <a:ea typeface="Adobe Clean" charset="0"/>
                <a:cs typeface="Adobe Clean" charset="0"/>
              </a:rPr>
            </a:br>
            <a:r>
              <a:rPr lang="en-US" sz="1350" dirty="0">
                <a:solidFill>
                  <a:prstClr val="white"/>
                </a:solidFill>
                <a:latin typeface="Adobe Clean" charset="0"/>
                <a:ea typeface="Adobe Clean" charset="0"/>
                <a:cs typeface="Adobe Clean" charset="0"/>
              </a:rPr>
              <a:t>   41 countries</a:t>
            </a:r>
          </a:p>
        </p:txBody>
      </p:sp>
      <p:pic>
        <p:nvPicPr>
          <p:cNvPr id="23" name="Picture 2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229188" y="1159667"/>
            <a:ext cx="685622" cy="685800"/>
          </a:xfrm>
          <a:prstGeom prst="rect">
            <a:avLst/>
          </a:prstGeom>
          <a:effectLst>
            <a:outerShdw blurRad="50800" dist="38100" dir="2700000" algn="tl" rotWithShape="0">
              <a:prstClr val="black">
                <a:alpha val="40000"/>
              </a:prstClr>
            </a:outerShdw>
          </a:effectLst>
        </p:spPr>
      </p:pic>
      <p:sp>
        <p:nvSpPr>
          <p:cNvPr id="2" name="Slide Number Placeholder 1"/>
          <p:cNvSpPr>
            <a:spLocks noGrp="1"/>
          </p:cNvSpPr>
          <p:nvPr>
            <p:ph type="sldNum" sz="quarter" idx="12"/>
          </p:nvPr>
        </p:nvSpPr>
        <p:spPr/>
        <p:txBody>
          <a:bodyPr/>
          <a:lstStyle/>
          <a:p>
            <a:pPr algn="ctr"/>
            <a:fld id="{90156F56-D5AE-4C6F-B826-C69D1BC521BB}" type="slidenum">
              <a:rPr lang="en-US" smtClean="0"/>
              <a:pPr algn="ctr"/>
              <a:t>10</a:t>
            </a:fld>
            <a:endParaRPr lang="en-US" dirty="0"/>
          </a:p>
        </p:txBody>
      </p:sp>
      <p:sp>
        <p:nvSpPr>
          <p:cNvPr id="3" name="TextBox 2"/>
          <p:cNvSpPr txBox="1"/>
          <p:nvPr/>
        </p:nvSpPr>
        <p:spPr>
          <a:xfrm>
            <a:off x="222042" y="4579750"/>
            <a:ext cx="2149863" cy="219291"/>
          </a:xfrm>
          <a:prstGeom prst="rect">
            <a:avLst/>
          </a:prstGeom>
          <a:noFill/>
        </p:spPr>
        <p:txBody>
          <a:bodyPr wrap="square" rtlCol="0">
            <a:spAutoFit/>
          </a:bodyPr>
          <a:lstStyle/>
          <a:p>
            <a:r>
              <a:rPr lang="en-US" sz="825" dirty="0">
                <a:solidFill>
                  <a:schemeClr val="bg1"/>
                </a:solidFill>
              </a:rPr>
              <a:t>* As of March 2015</a:t>
            </a:r>
          </a:p>
        </p:txBody>
      </p:sp>
    </p:spTree>
    <p:extLst>
      <p:ext uri="{BB962C8B-B14F-4D97-AF65-F5344CB8AC3E}">
        <p14:creationId xmlns:p14="http://schemas.microsoft.com/office/powerpoint/2010/main" val="10773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MountainBG-Sky.png"/>
          <p:cNvPicPr>
            <a:picLocks noChangeAspect="1"/>
          </p:cNvPicPr>
          <p:nvPr/>
        </p:nvPicPr>
        <p:blipFill rotWithShape="1">
          <a:blip r:embed="rId3" cstate="email">
            <a:extLst>
              <a:ext uri="{28A0092B-C50C-407E-A947-70E740481C1C}">
                <a14:useLocalDpi xmlns:a14="http://schemas.microsoft.com/office/drawing/2010/main"/>
              </a:ext>
            </a:extLst>
          </a:blip>
          <a:srcRect r="-13"/>
          <a:stretch/>
        </p:blipFill>
        <p:spPr>
          <a:xfrm>
            <a:off x="1191" y="-31159"/>
            <a:ext cx="9142762" cy="4857750"/>
          </a:xfrm>
          <a:prstGeom prst="rect">
            <a:avLst/>
          </a:prstGeom>
        </p:spPr>
      </p:pic>
      <p:pic>
        <p:nvPicPr>
          <p:cNvPr id="1026"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59297" y="1192776"/>
            <a:ext cx="1933790" cy="1414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68420" y="1064834"/>
            <a:ext cx="2474390" cy="1662556"/>
          </a:xfrm>
          <a:prstGeom prst="rect">
            <a:avLst/>
          </a:prstGeom>
        </p:spPr>
      </p:pic>
      <p:pic>
        <p:nvPicPr>
          <p:cNvPr id="36" name="Picture 4"/>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5400000">
            <a:off x="3714806" y="725064"/>
            <a:ext cx="1578407" cy="234128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4" name="Picture 3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92" y="-52311"/>
            <a:ext cx="9142780" cy="3223400"/>
          </a:xfrm>
          <a:prstGeom prst="rect">
            <a:avLst/>
          </a:prstGeom>
        </p:spPr>
      </p:pic>
      <p:sp>
        <p:nvSpPr>
          <p:cNvPr id="48" name="Rectangle 47"/>
          <p:cNvSpPr/>
          <p:nvPr/>
        </p:nvSpPr>
        <p:spPr>
          <a:xfrm rot="16200000">
            <a:off x="2744050" y="-1569442"/>
            <a:ext cx="3655902" cy="9141618"/>
          </a:xfrm>
          <a:prstGeom prst="rect">
            <a:avLst/>
          </a:prstGeom>
          <a:gradFill>
            <a:gsLst>
              <a:gs pos="84000">
                <a:schemeClr val="tx1">
                  <a:alpha val="0"/>
                </a:schemeClr>
              </a:gs>
              <a:gs pos="36000">
                <a:schemeClr val="tx1">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4989" tIns="47494" rIns="94989" bIns="47494" spcCol="0" rtlCol="0" anchor="ctr"/>
          <a:lstStyle/>
          <a:p>
            <a:pPr defTabSz="712508"/>
            <a:endParaRPr lang="en-US" sz="1400" dirty="0">
              <a:solidFill>
                <a:prstClr val="white"/>
              </a:solidFill>
              <a:latin typeface="Adobe Clean"/>
            </a:endParaRPr>
          </a:p>
        </p:txBody>
      </p:sp>
      <p:pic>
        <p:nvPicPr>
          <p:cNvPr id="9" name="Picture 8" descr="wristthingy.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566855" y="2126498"/>
            <a:ext cx="914162" cy="600892"/>
          </a:xfrm>
          <a:prstGeom prst="rect">
            <a:avLst/>
          </a:prstGeom>
        </p:spPr>
      </p:pic>
      <p:pic>
        <p:nvPicPr>
          <p:cNvPr id="88" name="Picture 8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029356" y="1592279"/>
            <a:ext cx="619274" cy="1143000"/>
          </a:xfrm>
          <a:prstGeom prst="rect">
            <a:avLst/>
          </a:prstGeom>
          <a:effectLst>
            <a:outerShdw blurRad="63500" sx="102000" sy="102000" algn="ctr" rotWithShape="0">
              <a:schemeClr val="bg1">
                <a:alpha val="40000"/>
              </a:schemeClr>
            </a:outerShdw>
          </a:effectLst>
        </p:spPr>
      </p:pic>
      <p:grpSp>
        <p:nvGrpSpPr>
          <p:cNvPr id="202" name="Group 9"/>
          <p:cNvGrpSpPr>
            <a:grpSpLocks/>
          </p:cNvGrpSpPr>
          <p:nvPr/>
        </p:nvGrpSpPr>
        <p:grpSpPr bwMode="auto">
          <a:xfrm>
            <a:off x="2829396" y="1454066"/>
            <a:ext cx="1012448" cy="1512852"/>
            <a:chOff x="0" y="0"/>
            <a:chExt cx="1792" cy="2676"/>
          </a:xfrm>
        </p:grpSpPr>
        <p:pic>
          <p:nvPicPr>
            <p:cNvPr id="203" name="Picture 7"/>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0" y="0"/>
              <a:ext cx="1792" cy="2676"/>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04" name="Picture 8"/>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41" y="515"/>
              <a:ext cx="1102" cy="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205" name="Picture 10"/>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398447" y="2397716"/>
            <a:ext cx="1262735" cy="831871"/>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13" name="Group 212"/>
          <p:cNvGrpSpPr/>
          <p:nvPr/>
        </p:nvGrpSpPr>
        <p:grpSpPr>
          <a:xfrm>
            <a:off x="1191" y="1133201"/>
            <a:ext cx="3076280" cy="1943682"/>
            <a:chOff x="113020" y="3771900"/>
            <a:chExt cx="9232810" cy="6051550"/>
          </a:xfrm>
        </p:grpSpPr>
        <p:pic>
          <p:nvPicPr>
            <p:cNvPr id="214" name="Picture 11"/>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825499" y="3771900"/>
              <a:ext cx="7035800" cy="44069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15" name="Picture 20"/>
            <p:cNvPicPr>
              <a:picLocks noChangeAspect="1" noChangeArrowheads="1"/>
            </p:cNvPicPr>
            <p:nvPr/>
          </p:nvPicPr>
          <p:blipFill>
            <a:blip r:embed="rId14" cstate="email">
              <a:lum bright="-10000" contrast="10000"/>
              <a:extLst>
                <a:ext uri="{28A0092B-C50C-407E-A947-70E740481C1C}">
                  <a14:useLocalDpi xmlns:a14="http://schemas.microsoft.com/office/drawing/2010/main"/>
                </a:ext>
              </a:extLst>
            </a:blip>
            <a:srcRect/>
            <a:stretch>
              <a:fillRect/>
            </a:stretch>
          </p:blipFill>
          <p:spPr bwMode="auto">
            <a:xfrm>
              <a:off x="1270018" y="4241800"/>
              <a:ext cx="6210299"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16" name="Picture 21"/>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rot="16200000">
              <a:off x="5627905" y="6105525"/>
              <a:ext cx="2514599" cy="4921251"/>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17" name="Picture 22"/>
            <p:cNvPicPr>
              <a:picLocks noChangeAspect="1" noChangeArrowheads="1"/>
            </p:cNvPicPr>
            <p:nvPr/>
          </p:nvPicPr>
          <p:blipFill>
            <a:blip r:embed="rId16" cstate="email">
              <a:lum bright="-10000" contrast="10000"/>
              <a:extLst>
                <a:ext uri="{28A0092B-C50C-407E-A947-70E740481C1C}">
                  <a14:useLocalDpi xmlns:a14="http://schemas.microsoft.com/office/drawing/2010/main"/>
                </a:ext>
              </a:extLst>
            </a:blip>
            <a:srcRect/>
            <a:stretch>
              <a:fillRect/>
            </a:stretch>
          </p:blipFill>
          <p:spPr bwMode="auto">
            <a:xfrm>
              <a:off x="5037356" y="7467599"/>
              <a:ext cx="3873502" cy="222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18" name="Picture 23"/>
            <p:cNvPicPr>
              <a:picLocks noChangeAspect="1" noChangeArrowheads="1"/>
            </p:cNvPicPr>
            <p:nvPr/>
          </p:nvPicPr>
          <p:blipFill rotWithShape="1">
            <a:blip r:embed="rId17" cstate="email">
              <a:extLst>
                <a:ext uri="{28A0092B-C50C-407E-A947-70E740481C1C}">
                  <a14:useLocalDpi xmlns:a14="http://schemas.microsoft.com/office/drawing/2010/main"/>
                </a:ext>
              </a:extLst>
            </a:blip>
            <a:srcRect/>
            <a:stretch/>
          </p:blipFill>
          <p:spPr bwMode="auto">
            <a:xfrm>
              <a:off x="113076" y="5321360"/>
              <a:ext cx="1425212" cy="40513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19" name="Picture 24"/>
            <p:cNvPicPr>
              <a:picLocks noChangeAspect="1" noChangeArrowheads="1"/>
            </p:cNvPicPr>
            <p:nvPr/>
          </p:nvPicPr>
          <p:blipFill rotWithShape="1">
            <a:blip r:embed="rId18" cstate="email">
              <a:lum bright="-8000" contrast="8000"/>
              <a:extLst>
                <a:ext uri="{28A0092B-C50C-407E-A947-70E740481C1C}">
                  <a14:useLocalDpi xmlns:a14="http://schemas.microsoft.com/office/drawing/2010/main"/>
                </a:ext>
              </a:extLst>
            </a:blip>
            <a:srcRect/>
            <a:stretch/>
          </p:blipFill>
          <p:spPr bwMode="auto">
            <a:xfrm>
              <a:off x="113020" y="5905560"/>
              <a:ext cx="1296679"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220" name="Picture 6"/>
          <p:cNvPicPr>
            <a:picLocks noChangeAspect="1" noChangeArrowheads="1"/>
          </p:cNvPicPr>
          <p:nvPr/>
        </p:nvPicPr>
        <p:blipFill>
          <a:blip r:embed="rId19" cstate="email">
            <a:extLst>
              <a:ext uri="{28A0092B-C50C-407E-A947-70E740481C1C}">
                <a14:useLocalDpi xmlns:a14="http://schemas.microsoft.com/office/drawing/2010/main"/>
              </a:ext>
            </a:extLst>
          </a:blip>
          <a:stretch>
            <a:fillRect/>
          </a:stretch>
        </p:blipFill>
        <p:spPr bwMode="auto">
          <a:xfrm>
            <a:off x="5031463" y="1863338"/>
            <a:ext cx="1081484" cy="106875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212" name="Picture 13"/>
          <p:cNvPicPr>
            <a:picLocks noChangeAspect="1" noChangeArrowheads="1"/>
          </p:cNvPicPr>
          <p:nvPr/>
        </p:nvPicPr>
        <p:blipFill rotWithShape="1">
          <a:blip r:embed="rId20" cstate="email">
            <a:extLst>
              <a:ext uri="{28A0092B-C50C-407E-A947-70E740481C1C}">
                <a14:useLocalDpi xmlns:a14="http://schemas.microsoft.com/office/drawing/2010/main"/>
              </a:ext>
            </a:extLst>
          </a:blip>
          <a:srcRect/>
          <a:stretch/>
        </p:blipFill>
        <p:spPr bwMode="auto">
          <a:xfrm>
            <a:off x="6235540" y="939577"/>
            <a:ext cx="2907282" cy="1937561"/>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08" name="Picture 15"/>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8298910" y="2097833"/>
            <a:ext cx="674350" cy="109610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09" name="Picture 25"/>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5903555" y="1658711"/>
            <a:ext cx="764866" cy="156804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210" name="Picture 26"/>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5974165" y="1880534"/>
            <a:ext cx="634419" cy="1126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itle 1"/>
          <p:cNvSpPr>
            <a:spLocks noGrp="1"/>
          </p:cNvSpPr>
          <p:nvPr>
            <p:ph type="title"/>
          </p:nvPr>
        </p:nvSpPr>
        <p:spPr/>
        <p:txBody>
          <a:bodyPr>
            <a:noAutofit/>
          </a:bodyPr>
          <a:lstStyle/>
          <a:p>
            <a:r>
              <a:rPr lang="en-US" dirty="0" smtClean="0">
                <a:latin typeface="Adobe Clean Light"/>
                <a:cs typeface="Adobe Clean Light"/>
              </a:rPr>
              <a:t>Raising expectations from customers</a:t>
            </a:r>
            <a:r>
              <a:rPr lang="en-US" dirty="0">
                <a:latin typeface="Adobe Clean Light"/>
                <a:cs typeface="Adobe Clean Light"/>
              </a:rPr>
              <a:t> </a:t>
            </a:r>
            <a:r>
              <a:rPr lang="en-US" dirty="0" smtClean="0">
                <a:latin typeface="Adobe Clean Light"/>
                <a:cs typeface="Adobe Clean Light"/>
              </a:rPr>
              <a:t>to business to Adobe IT </a:t>
            </a:r>
            <a:endParaRPr lang="en-US" dirty="0">
              <a:latin typeface="Adobe Clean Light"/>
              <a:cs typeface="Adobe Clean Light"/>
            </a:endParaRPr>
          </a:p>
        </p:txBody>
      </p:sp>
      <p:sp>
        <p:nvSpPr>
          <p:cNvPr id="5" name="Slide Number Placeholder 4"/>
          <p:cNvSpPr>
            <a:spLocks noGrp="1"/>
          </p:cNvSpPr>
          <p:nvPr>
            <p:ph type="sldNum" sz="quarter" idx="12"/>
          </p:nvPr>
        </p:nvSpPr>
        <p:spPr/>
        <p:txBody>
          <a:bodyPr/>
          <a:lstStyle/>
          <a:p>
            <a:pPr algn="ctr"/>
            <a:fld id="{90156F56-D5AE-4C6F-B826-C69D1BC521BB}" type="slidenum">
              <a:rPr lang="en-US" smtClean="0"/>
              <a:pPr algn="ctr"/>
              <a:t>11</a:t>
            </a:fld>
            <a:endParaRPr lang="en-US" dirty="0"/>
          </a:p>
        </p:txBody>
      </p:sp>
      <p:sp>
        <p:nvSpPr>
          <p:cNvPr id="3" name="TextBox 2"/>
          <p:cNvSpPr txBox="1"/>
          <p:nvPr/>
        </p:nvSpPr>
        <p:spPr>
          <a:xfrm>
            <a:off x="576006" y="490225"/>
            <a:ext cx="1462260" cy="338554"/>
          </a:xfrm>
          <a:prstGeom prst="rect">
            <a:avLst/>
          </a:prstGeom>
          <a:noFill/>
        </p:spPr>
        <p:txBody>
          <a:bodyPr wrap="none" rtlCol="0">
            <a:spAutoFit/>
          </a:bodyPr>
          <a:lstStyle/>
          <a:p>
            <a:r>
              <a:rPr lang="en-US" sz="1600" dirty="0">
                <a:solidFill>
                  <a:schemeClr val="bg1"/>
                </a:solidFill>
                <a:latin typeface="Adobe Clean Light" pitchFamily="34" charset="0"/>
              </a:rPr>
              <a:t>PERSONALIZED</a:t>
            </a:r>
          </a:p>
        </p:txBody>
      </p:sp>
      <p:sp>
        <p:nvSpPr>
          <p:cNvPr id="46" name="TextBox 45"/>
          <p:cNvSpPr txBox="1"/>
          <p:nvPr/>
        </p:nvSpPr>
        <p:spPr>
          <a:xfrm>
            <a:off x="3893703" y="490225"/>
            <a:ext cx="1064715" cy="338554"/>
          </a:xfrm>
          <a:prstGeom prst="rect">
            <a:avLst/>
          </a:prstGeom>
          <a:noFill/>
        </p:spPr>
        <p:txBody>
          <a:bodyPr wrap="none" rtlCol="0">
            <a:spAutoFit/>
          </a:bodyPr>
          <a:lstStyle/>
          <a:p>
            <a:r>
              <a:rPr lang="en-US" sz="1600" dirty="0">
                <a:solidFill>
                  <a:schemeClr val="bg1"/>
                </a:solidFill>
                <a:latin typeface="Adobe Clean Light" pitchFamily="34" charset="0"/>
              </a:rPr>
              <a:t>RELEVANT</a:t>
            </a:r>
          </a:p>
        </p:txBody>
      </p:sp>
      <p:sp>
        <p:nvSpPr>
          <p:cNvPr id="47" name="TextBox 46"/>
          <p:cNvSpPr txBox="1"/>
          <p:nvPr/>
        </p:nvSpPr>
        <p:spPr>
          <a:xfrm>
            <a:off x="6842111" y="490225"/>
            <a:ext cx="1085554" cy="338554"/>
          </a:xfrm>
          <a:prstGeom prst="rect">
            <a:avLst/>
          </a:prstGeom>
          <a:noFill/>
        </p:spPr>
        <p:txBody>
          <a:bodyPr wrap="none" rtlCol="0">
            <a:spAutoFit/>
          </a:bodyPr>
          <a:lstStyle/>
          <a:p>
            <a:r>
              <a:rPr lang="en-US" sz="1600" dirty="0">
                <a:solidFill>
                  <a:schemeClr val="bg1"/>
                </a:solidFill>
                <a:latin typeface="Adobe Clean Light" pitchFamily="34" charset="0"/>
              </a:rPr>
              <a:t>REAL-TIME</a:t>
            </a:r>
          </a:p>
        </p:txBody>
      </p:sp>
      <p:graphicFrame>
        <p:nvGraphicFramePr>
          <p:cNvPr id="35" name="Table 34"/>
          <p:cNvGraphicFramePr>
            <a:graphicFrameLocks noGrp="1"/>
          </p:cNvGraphicFramePr>
          <p:nvPr>
            <p:extLst>
              <p:ext uri="{D42A27DB-BD31-4B8C-83A1-F6EECF244321}">
                <p14:modId xmlns:p14="http://schemas.microsoft.com/office/powerpoint/2010/main" val="1040796526"/>
              </p:ext>
            </p:extLst>
          </p:nvPr>
        </p:nvGraphicFramePr>
        <p:xfrm>
          <a:off x="386690" y="2397716"/>
          <a:ext cx="3886375" cy="2259928"/>
        </p:xfrm>
        <a:graphic>
          <a:graphicData uri="http://schemas.openxmlformats.org/drawingml/2006/table">
            <a:tbl>
              <a:tblPr firstRow="1" bandRow="1">
                <a:effectLst/>
                <a:tableStyleId>{B301B821-A1FF-4177-AEE7-76D212191A09}</a:tableStyleId>
              </a:tblPr>
              <a:tblGrid>
                <a:gridCol w="3886375"/>
              </a:tblGrid>
              <a:tr h="358402">
                <a:tc>
                  <a:txBody>
                    <a:bodyPr/>
                    <a:lstStyle/>
                    <a:p>
                      <a:r>
                        <a:rPr lang="en-US" sz="2000" b="0" dirty="0" smtClean="0">
                          <a:solidFill>
                            <a:srgbClr val="8EDFFF"/>
                          </a:solidFill>
                          <a:latin typeface="Adobe Clean Light"/>
                          <a:cs typeface="Adobe Clean Light"/>
                        </a:rPr>
                        <a:t>BUSINESS TRANSFORMATION</a:t>
                      </a:r>
                      <a:endParaRPr lang="en-US" sz="2000" b="0" dirty="0">
                        <a:solidFill>
                          <a:srgbClr val="8EDFFF"/>
                        </a:solidFill>
                        <a:latin typeface="Adobe Clean Light"/>
                        <a:cs typeface="Adobe Clean Light"/>
                      </a:endParaRPr>
                    </a:p>
                  </a:txBody>
                  <a:tcPr anchor="ctr">
                    <a:lnL w="12700" cmpd="sng">
                      <a:noFill/>
                    </a:lnL>
                    <a:lnR w="12700" cmpd="sng">
                      <a:noFill/>
                    </a:lnR>
                    <a:lnT w="12700" cmpd="sng">
                      <a:noFill/>
                    </a:lnT>
                    <a:lnB w="12700" cap="flat" cmpd="sng" algn="ctr">
                      <a:solidFill>
                        <a:srgbClr val="00A4E4">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chemeClr val="tx1">
                        <a:alpha val="90000"/>
                      </a:schemeClr>
                    </a:solidFill>
                  </a:tcPr>
                </a:tc>
              </a:tr>
              <a:tr h="1863688">
                <a:tc>
                  <a:txBody>
                    <a:bodyPr/>
                    <a:lstStyle/>
                    <a:p>
                      <a:pPr marL="115888" marR="0" lvl="1" indent="-115888"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solidFill>
                            <a:schemeClr val="bg1"/>
                          </a:solidFill>
                          <a:latin typeface="Adobe Clean Light"/>
                          <a:cs typeface="Adobe Clean Light"/>
                        </a:rPr>
                        <a:t>Shifting from a shrink-wrapped product company to a subscription-based digital services </a:t>
                      </a:r>
                    </a:p>
                    <a:p>
                      <a:pPr marL="115888" marR="0" lvl="1" indent="-115888"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solidFill>
                            <a:schemeClr val="bg1"/>
                          </a:solidFill>
                          <a:latin typeface="Adobe Clean Light"/>
                          <a:cs typeface="Adobe Clean Light"/>
                        </a:rPr>
                        <a:t>Delivering reliable &amp; delightful customer experience as the core </a:t>
                      </a:r>
                    </a:p>
                    <a:p>
                      <a:pPr marL="115888" marR="0" lvl="1" indent="-115888"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solidFill>
                            <a:schemeClr val="bg1"/>
                          </a:solidFill>
                          <a:latin typeface="Adobe Clean Light"/>
                          <a:cs typeface="Adobe Clean Light"/>
                        </a:rPr>
                        <a:t>Accelerating</a:t>
                      </a:r>
                      <a:r>
                        <a:rPr lang="en-US" sz="1600" baseline="0" dirty="0" smtClean="0">
                          <a:solidFill>
                            <a:schemeClr val="bg1"/>
                          </a:solidFill>
                          <a:latin typeface="Adobe Clean Light"/>
                          <a:cs typeface="Adobe Clean Light"/>
                        </a:rPr>
                        <a:t> the pace of</a:t>
                      </a:r>
                      <a:r>
                        <a:rPr lang="en-US" sz="1600" dirty="0" smtClean="0">
                          <a:solidFill>
                            <a:schemeClr val="bg1"/>
                          </a:solidFill>
                          <a:latin typeface="Adobe Clean Light"/>
                          <a:cs typeface="Adobe Clean Light"/>
                        </a:rPr>
                        <a:t> innovation</a:t>
                      </a:r>
                      <a:endParaRPr lang="en-US" sz="1800" dirty="0" smtClean="0">
                        <a:solidFill>
                          <a:schemeClr val="bg1"/>
                        </a:solidFill>
                        <a:latin typeface="Adobe Clean Light"/>
                        <a:cs typeface="Adobe Clean Light"/>
                      </a:endParaRPr>
                    </a:p>
                  </a:txBody>
                  <a:tcPr>
                    <a:lnL w="12700" cmpd="sng">
                      <a:noFill/>
                    </a:lnL>
                    <a:lnR w="12700" cmpd="sng">
                      <a:noFill/>
                    </a:lnR>
                    <a:lnT w="12700" cap="flat" cmpd="sng" algn="ctr">
                      <a:solidFill>
                        <a:srgbClr val="00A4E4">
                          <a:lumMod val="60000"/>
                          <a:lumOff val="40000"/>
                        </a:srgb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alpha val="70000"/>
                      </a:schemeClr>
                    </a:solidFill>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2555206118"/>
              </p:ext>
            </p:extLst>
          </p:nvPr>
        </p:nvGraphicFramePr>
        <p:xfrm>
          <a:off x="4913897" y="2397716"/>
          <a:ext cx="3837765" cy="2296968"/>
        </p:xfrm>
        <a:graphic>
          <a:graphicData uri="http://schemas.openxmlformats.org/drawingml/2006/table">
            <a:tbl>
              <a:tblPr firstRow="1" bandRow="1">
                <a:tableStyleId>{1FECB4D8-DB02-4DC6-A0A2-4F2EBAE1DC90}</a:tableStyleId>
              </a:tblPr>
              <a:tblGrid>
                <a:gridCol w="3837765"/>
              </a:tblGrid>
              <a:tr h="365149">
                <a:tc>
                  <a:txBody>
                    <a:bodyPr/>
                    <a:lstStyle/>
                    <a:p>
                      <a:r>
                        <a:rPr lang="en-US" sz="2000" dirty="0" smtClean="0">
                          <a:solidFill>
                            <a:srgbClr val="8EDFFF"/>
                          </a:solidFill>
                          <a:latin typeface="Adobe Clean Light"/>
                          <a:cs typeface="Adobe Clean Light"/>
                        </a:rPr>
                        <a:t>IT IMPLICATIONS</a:t>
                      </a:r>
                      <a:r>
                        <a:rPr lang="en-US" sz="2000" baseline="0" dirty="0" smtClean="0">
                          <a:solidFill>
                            <a:srgbClr val="8EDFFF"/>
                          </a:solidFill>
                          <a:latin typeface="Adobe Clean Light"/>
                          <a:cs typeface="Adobe Clean Light"/>
                        </a:rPr>
                        <a:t> </a:t>
                      </a:r>
                      <a:endParaRPr lang="en-US" sz="2000" dirty="0">
                        <a:solidFill>
                          <a:srgbClr val="8EDFFF"/>
                        </a:solidFill>
                        <a:latin typeface="Adobe Clean Light"/>
                        <a:cs typeface="Adobe Clean Light"/>
                      </a:endParaRPr>
                    </a:p>
                  </a:txBody>
                  <a:tcPr anchor="ctr">
                    <a:lnL w="12700" cmpd="sng">
                      <a:noFill/>
                    </a:lnL>
                    <a:lnR w="12700" cmpd="sng">
                      <a:noFill/>
                    </a:lnR>
                    <a:lnT w="12700" cmpd="sng">
                      <a:noFill/>
                    </a:lnT>
                    <a:lnB w="12700" cap="flat" cmpd="sng" algn="ctr">
                      <a:solidFill>
                        <a:srgbClr val="00A4E4">
                          <a:lumMod val="60000"/>
                          <a:lumOff val="40000"/>
                        </a:srgbClr>
                      </a:solidFill>
                      <a:prstDash val="solid"/>
                      <a:round/>
                      <a:headEnd type="none" w="med" len="med"/>
                      <a:tailEnd type="none" w="med" len="med"/>
                    </a:lnB>
                    <a:lnTlToBr w="12700" cmpd="sng">
                      <a:noFill/>
                      <a:prstDash val="solid"/>
                    </a:lnTlToBr>
                    <a:lnBlToTr w="12700" cmpd="sng">
                      <a:noFill/>
                      <a:prstDash val="solid"/>
                    </a:lnBlToTr>
                    <a:solidFill>
                      <a:schemeClr val="tx1">
                        <a:alpha val="90000"/>
                      </a:schemeClr>
                    </a:solidFill>
                  </a:tcPr>
                </a:tc>
              </a:tr>
              <a:tr h="1900728">
                <a:tc>
                  <a:txBody>
                    <a:bodyPr/>
                    <a:lstStyle/>
                    <a:p>
                      <a:pPr marL="115888" lvl="2" indent="-115888">
                        <a:buFont typeface="Arial"/>
                        <a:buChar char="•"/>
                      </a:pPr>
                      <a:r>
                        <a:rPr lang="en-US" sz="1600" dirty="0" smtClean="0">
                          <a:solidFill>
                            <a:srgbClr val="FFFFFF"/>
                          </a:solidFill>
                          <a:latin typeface="Adobe Clean Light"/>
                          <a:cs typeface="Adobe Clean Light"/>
                        </a:rPr>
                        <a:t>Delivering IT as a Service</a:t>
                      </a:r>
                    </a:p>
                    <a:p>
                      <a:pPr marL="115888" lvl="2" indent="-115888">
                        <a:buFont typeface="Arial"/>
                        <a:buChar char="•"/>
                      </a:pPr>
                      <a:r>
                        <a:rPr lang="en-US" sz="1600" dirty="0" smtClean="0">
                          <a:solidFill>
                            <a:srgbClr val="FFFFFF"/>
                          </a:solidFill>
                          <a:latin typeface="Adobe Clean Light"/>
                          <a:cs typeface="Adobe Clean Light"/>
                        </a:rPr>
                        <a:t>Enabling</a:t>
                      </a:r>
                      <a:r>
                        <a:rPr lang="en-US" sz="1600" baseline="0" dirty="0" smtClean="0">
                          <a:solidFill>
                            <a:srgbClr val="FFFFFF"/>
                          </a:solidFill>
                          <a:latin typeface="Adobe Clean Light"/>
                          <a:cs typeface="Adobe Clean Light"/>
                        </a:rPr>
                        <a:t> our engineers delivery innovation to our customers hands quicker</a:t>
                      </a:r>
                    </a:p>
                    <a:p>
                      <a:pPr marL="115888" lvl="2" indent="-115888">
                        <a:buFont typeface="Arial"/>
                        <a:buChar char="•"/>
                      </a:pPr>
                      <a:r>
                        <a:rPr lang="en-US" sz="1600" baseline="0" dirty="0" smtClean="0">
                          <a:solidFill>
                            <a:srgbClr val="FFFFFF"/>
                          </a:solidFill>
                          <a:latin typeface="Adobe Clean Light"/>
                          <a:cs typeface="Adobe Clean Light"/>
                        </a:rPr>
                        <a:t>Delivering always on services that powers customer experience </a:t>
                      </a:r>
                    </a:p>
                  </a:txBody>
                  <a:tcPr>
                    <a:lnL w="12700" cmpd="sng">
                      <a:noFill/>
                    </a:lnL>
                    <a:lnR w="12700" cmpd="sng">
                      <a:noFill/>
                    </a:lnR>
                    <a:lnT w="12700" cap="flat" cmpd="sng" algn="ctr">
                      <a:solidFill>
                        <a:srgbClr val="00A4E4">
                          <a:lumMod val="60000"/>
                          <a:lumOff val="40000"/>
                        </a:srgb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alpha val="70000"/>
                      </a:schemeClr>
                    </a:solidFill>
                  </a:tcPr>
                </a:tc>
              </a:tr>
            </a:tbl>
          </a:graphicData>
        </a:graphic>
      </p:graphicFrame>
    </p:spTree>
    <p:extLst>
      <p:ext uri="{BB962C8B-B14F-4D97-AF65-F5344CB8AC3E}">
        <p14:creationId xmlns:p14="http://schemas.microsoft.com/office/powerpoint/2010/main" val="98784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H="1">
            <a:off x="3480486" y="947351"/>
            <a:ext cx="5663514" cy="3796099"/>
          </a:xfrm>
          <a:prstGeom prst="line">
            <a:avLst/>
          </a:prstGeom>
          <a:ln w="50800">
            <a:solidFill>
              <a:schemeClr val="accent5">
                <a:alpha val="64000"/>
              </a:schemeClr>
            </a:solidFill>
            <a:prstDash val="dashDot"/>
          </a:ln>
          <a:effectLst/>
          <a:scene3d>
            <a:camera prst="orthographicFront">
              <a:rot lat="0" lon="300000" rev="0"/>
            </a:camera>
            <a:lightRig rig="threePt" dir="t"/>
          </a:scene3d>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294850" y="213097"/>
            <a:ext cx="1451624" cy="1562544"/>
            <a:chOff x="652410" y="139111"/>
            <a:chExt cx="2976621" cy="3204067"/>
          </a:xfrm>
        </p:grpSpPr>
        <p:grpSp>
          <p:nvGrpSpPr>
            <p:cNvPr id="427" name="Group 426"/>
            <p:cNvGrpSpPr/>
            <p:nvPr/>
          </p:nvGrpSpPr>
          <p:grpSpPr>
            <a:xfrm>
              <a:off x="652410" y="207499"/>
              <a:ext cx="1640195" cy="2408843"/>
              <a:chOff x="5976938" y="996950"/>
              <a:chExt cx="3381375" cy="4967288"/>
            </a:xfrm>
          </p:grpSpPr>
          <p:sp>
            <p:nvSpPr>
              <p:cNvPr id="428" name="Freeform 32"/>
              <p:cNvSpPr>
                <a:spLocks/>
              </p:cNvSpPr>
              <p:nvPr/>
            </p:nvSpPr>
            <p:spPr bwMode="auto">
              <a:xfrm>
                <a:off x="5976938" y="4699000"/>
                <a:ext cx="3381375" cy="1265238"/>
              </a:xfrm>
              <a:custGeom>
                <a:avLst/>
                <a:gdLst/>
                <a:ahLst/>
                <a:cxnLst>
                  <a:cxn ang="0">
                    <a:pos x="699" y="0"/>
                  </a:cxn>
                  <a:cxn ang="0">
                    <a:pos x="1617" y="49"/>
                  </a:cxn>
                  <a:cxn ang="0">
                    <a:pos x="2130" y="330"/>
                  </a:cxn>
                  <a:cxn ang="0">
                    <a:pos x="1257" y="797"/>
                  </a:cxn>
                  <a:cxn ang="0">
                    <a:pos x="814" y="797"/>
                  </a:cxn>
                  <a:cxn ang="0">
                    <a:pos x="0" y="360"/>
                  </a:cxn>
                  <a:cxn ang="0">
                    <a:pos x="699" y="0"/>
                  </a:cxn>
                </a:cxnLst>
                <a:rect l="0" t="0" r="r" b="b"/>
                <a:pathLst>
                  <a:path w="2130" h="797">
                    <a:moveTo>
                      <a:pt x="699" y="0"/>
                    </a:moveTo>
                    <a:lnTo>
                      <a:pt x="1617" y="49"/>
                    </a:lnTo>
                    <a:lnTo>
                      <a:pt x="2130" y="330"/>
                    </a:lnTo>
                    <a:lnTo>
                      <a:pt x="1257" y="797"/>
                    </a:lnTo>
                    <a:lnTo>
                      <a:pt x="814" y="797"/>
                    </a:lnTo>
                    <a:lnTo>
                      <a:pt x="0" y="360"/>
                    </a:lnTo>
                    <a:lnTo>
                      <a:pt x="699" y="0"/>
                    </a:lnTo>
                    <a:close/>
                  </a:path>
                </a:pathLst>
              </a:custGeom>
              <a:solidFill>
                <a:srgbClr val="D5DF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33"/>
              <p:cNvSpPr>
                <a:spLocks/>
              </p:cNvSpPr>
              <p:nvPr/>
            </p:nvSpPr>
            <p:spPr bwMode="auto">
              <a:xfrm>
                <a:off x="7216775" y="5651500"/>
                <a:ext cx="830262" cy="193675"/>
              </a:xfrm>
              <a:custGeom>
                <a:avLst/>
                <a:gdLst/>
                <a:ahLst/>
                <a:cxnLst>
                  <a:cxn ang="0">
                    <a:pos x="523" y="0"/>
                  </a:cxn>
                  <a:cxn ang="0">
                    <a:pos x="492" y="70"/>
                  </a:cxn>
                  <a:cxn ang="0">
                    <a:pos x="466" y="122"/>
                  </a:cxn>
                  <a:cxn ang="0">
                    <a:pos x="58" y="122"/>
                  </a:cxn>
                  <a:cxn ang="0">
                    <a:pos x="0" y="60"/>
                  </a:cxn>
                  <a:cxn ang="0">
                    <a:pos x="5" y="17"/>
                  </a:cxn>
                  <a:cxn ang="0">
                    <a:pos x="523" y="0"/>
                  </a:cxn>
                </a:cxnLst>
                <a:rect l="0" t="0" r="r" b="b"/>
                <a:pathLst>
                  <a:path w="523" h="122">
                    <a:moveTo>
                      <a:pt x="523" y="0"/>
                    </a:moveTo>
                    <a:lnTo>
                      <a:pt x="492" y="70"/>
                    </a:lnTo>
                    <a:lnTo>
                      <a:pt x="466" y="122"/>
                    </a:lnTo>
                    <a:lnTo>
                      <a:pt x="58" y="122"/>
                    </a:lnTo>
                    <a:lnTo>
                      <a:pt x="0" y="60"/>
                    </a:lnTo>
                    <a:lnTo>
                      <a:pt x="5" y="17"/>
                    </a:lnTo>
                    <a:lnTo>
                      <a:pt x="52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34"/>
              <p:cNvSpPr>
                <a:spLocks/>
              </p:cNvSpPr>
              <p:nvPr/>
            </p:nvSpPr>
            <p:spPr bwMode="auto">
              <a:xfrm>
                <a:off x="7956550" y="5162550"/>
                <a:ext cx="1081087" cy="682625"/>
              </a:xfrm>
              <a:custGeom>
                <a:avLst/>
                <a:gdLst/>
                <a:ahLst/>
                <a:cxnLst>
                  <a:cxn ang="0">
                    <a:pos x="681" y="0"/>
                  </a:cxn>
                  <a:cxn ang="0">
                    <a:pos x="681" y="53"/>
                  </a:cxn>
                  <a:cxn ang="0">
                    <a:pos x="0" y="430"/>
                  </a:cxn>
                  <a:cxn ang="0">
                    <a:pos x="0" y="364"/>
                  </a:cxn>
                  <a:cxn ang="0">
                    <a:pos x="13" y="329"/>
                  </a:cxn>
                  <a:cxn ang="0">
                    <a:pos x="610" y="9"/>
                  </a:cxn>
                  <a:cxn ang="0">
                    <a:pos x="681" y="0"/>
                  </a:cxn>
                </a:cxnLst>
                <a:rect l="0" t="0" r="r" b="b"/>
                <a:pathLst>
                  <a:path w="681" h="430">
                    <a:moveTo>
                      <a:pt x="681" y="0"/>
                    </a:moveTo>
                    <a:lnTo>
                      <a:pt x="681" y="53"/>
                    </a:lnTo>
                    <a:lnTo>
                      <a:pt x="0" y="430"/>
                    </a:lnTo>
                    <a:lnTo>
                      <a:pt x="0" y="364"/>
                    </a:lnTo>
                    <a:lnTo>
                      <a:pt x="13" y="329"/>
                    </a:lnTo>
                    <a:lnTo>
                      <a:pt x="610" y="9"/>
                    </a:lnTo>
                    <a:lnTo>
                      <a:pt x="681"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35"/>
              <p:cNvSpPr>
                <a:spLocks/>
              </p:cNvSpPr>
              <p:nvPr/>
            </p:nvSpPr>
            <p:spPr bwMode="auto">
              <a:xfrm>
                <a:off x="6302375" y="5202238"/>
                <a:ext cx="1006475" cy="650875"/>
              </a:xfrm>
              <a:custGeom>
                <a:avLst/>
                <a:gdLst/>
                <a:ahLst/>
                <a:cxnLst>
                  <a:cxn ang="0">
                    <a:pos x="0" y="0"/>
                  </a:cxn>
                  <a:cxn ang="0">
                    <a:pos x="58" y="2"/>
                  </a:cxn>
                  <a:cxn ang="0">
                    <a:pos x="634" y="313"/>
                  </a:cxn>
                  <a:cxn ang="0">
                    <a:pos x="634" y="410"/>
                  </a:cxn>
                  <a:cxn ang="0">
                    <a:pos x="0" y="63"/>
                  </a:cxn>
                  <a:cxn ang="0">
                    <a:pos x="0" y="0"/>
                  </a:cxn>
                </a:cxnLst>
                <a:rect l="0" t="0" r="r" b="b"/>
                <a:pathLst>
                  <a:path w="634" h="410">
                    <a:moveTo>
                      <a:pt x="0" y="0"/>
                    </a:moveTo>
                    <a:lnTo>
                      <a:pt x="58" y="2"/>
                    </a:lnTo>
                    <a:lnTo>
                      <a:pt x="634" y="313"/>
                    </a:lnTo>
                    <a:lnTo>
                      <a:pt x="634" y="410"/>
                    </a:lnTo>
                    <a:lnTo>
                      <a:pt x="0" y="63"/>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36"/>
              <p:cNvSpPr>
                <a:spLocks/>
              </p:cNvSpPr>
              <p:nvPr/>
            </p:nvSpPr>
            <p:spPr bwMode="auto">
              <a:xfrm>
                <a:off x="6302375" y="4738688"/>
                <a:ext cx="2732087" cy="1008063"/>
              </a:xfrm>
              <a:custGeom>
                <a:avLst/>
                <a:gdLst/>
                <a:ahLst/>
                <a:cxnLst>
                  <a:cxn ang="0">
                    <a:pos x="564" y="0"/>
                  </a:cxn>
                  <a:cxn ang="0">
                    <a:pos x="1306" y="41"/>
                  </a:cxn>
                  <a:cxn ang="0">
                    <a:pos x="1721" y="267"/>
                  </a:cxn>
                  <a:cxn ang="0">
                    <a:pos x="1042" y="631"/>
                  </a:cxn>
                  <a:cxn ang="0">
                    <a:pos x="636" y="635"/>
                  </a:cxn>
                  <a:cxn ang="0">
                    <a:pos x="0" y="292"/>
                  </a:cxn>
                  <a:cxn ang="0">
                    <a:pos x="564" y="0"/>
                  </a:cxn>
                </a:cxnLst>
                <a:rect l="0" t="0" r="r" b="b"/>
                <a:pathLst>
                  <a:path w="1721" h="635">
                    <a:moveTo>
                      <a:pt x="564" y="0"/>
                    </a:moveTo>
                    <a:lnTo>
                      <a:pt x="1306" y="41"/>
                    </a:lnTo>
                    <a:lnTo>
                      <a:pt x="1721" y="267"/>
                    </a:lnTo>
                    <a:lnTo>
                      <a:pt x="1042" y="631"/>
                    </a:lnTo>
                    <a:lnTo>
                      <a:pt x="636" y="635"/>
                    </a:lnTo>
                    <a:lnTo>
                      <a:pt x="0" y="292"/>
                    </a:lnTo>
                    <a:lnTo>
                      <a:pt x="564"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37"/>
              <p:cNvSpPr>
                <a:spLocks/>
              </p:cNvSpPr>
              <p:nvPr/>
            </p:nvSpPr>
            <p:spPr bwMode="auto">
              <a:xfrm>
                <a:off x="7818438" y="4673600"/>
                <a:ext cx="1003300" cy="974725"/>
              </a:xfrm>
              <a:custGeom>
                <a:avLst/>
                <a:gdLst/>
                <a:ahLst/>
                <a:cxnLst>
                  <a:cxn ang="0">
                    <a:pos x="632" y="0"/>
                  </a:cxn>
                  <a:cxn ang="0">
                    <a:pos x="632" y="314"/>
                  </a:cxn>
                  <a:cxn ang="0">
                    <a:pos x="59" y="614"/>
                  </a:cxn>
                  <a:cxn ang="0">
                    <a:pos x="26" y="598"/>
                  </a:cxn>
                  <a:cxn ang="0">
                    <a:pos x="0" y="221"/>
                  </a:cxn>
                  <a:cxn ang="0">
                    <a:pos x="632" y="0"/>
                  </a:cxn>
                </a:cxnLst>
                <a:rect l="0" t="0" r="r" b="b"/>
                <a:pathLst>
                  <a:path w="632" h="614">
                    <a:moveTo>
                      <a:pt x="632" y="0"/>
                    </a:moveTo>
                    <a:lnTo>
                      <a:pt x="632" y="314"/>
                    </a:lnTo>
                    <a:lnTo>
                      <a:pt x="59" y="614"/>
                    </a:lnTo>
                    <a:lnTo>
                      <a:pt x="26" y="598"/>
                    </a:lnTo>
                    <a:lnTo>
                      <a:pt x="0" y="221"/>
                    </a:lnTo>
                    <a:lnTo>
                      <a:pt x="63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38"/>
              <p:cNvSpPr>
                <a:spLocks/>
              </p:cNvSpPr>
              <p:nvPr/>
            </p:nvSpPr>
            <p:spPr bwMode="auto">
              <a:xfrm>
                <a:off x="6445250" y="4608513"/>
                <a:ext cx="1470025" cy="1042988"/>
              </a:xfrm>
              <a:custGeom>
                <a:avLst/>
                <a:gdLst/>
                <a:ahLst/>
                <a:cxnLst>
                  <a:cxn ang="0">
                    <a:pos x="54" y="0"/>
                  </a:cxn>
                  <a:cxn ang="0">
                    <a:pos x="536" y="252"/>
                  </a:cxn>
                  <a:cxn ang="0">
                    <a:pos x="873" y="284"/>
                  </a:cxn>
                  <a:cxn ang="0">
                    <a:pos x="926" y="325"/>
                  </a:cxn>
                  <a:cxn ang="0">
                    <a:pos x="926" y="657"/>
                  </a:cxn>
                  <a:cxn ang="0">
                    <a:pos x="569" y="657"/>
                  </a:cxn>
                  <a:cxn ang="0">
                    <a:pos x="4" y="362"/>
                  </a:cxn>
                  <a:cxn ang="0">
                    <a:pos x="0" y="53"/>
                  </a:cxn>
                  <a:cxn ang="0">
                    <a:pos x="54" y="0"/>
                  </a:cxn>
                </a:cxnLst>
                <a:rect l="0" t="0" r="r" b="b"/>
                <a:pathLst>
                  <a:path w="926" h="657">
                    <a:moveTo>
                      <a:pt x="54" y="0"/>
                    </a:moveTo>
                    <a:lnTo>
                      <a:pt x="536" y="252"/>
                    </a:lnTo>
                    <a:lnTo>
                      <a:pt x="873" y="284"/>
                    </a:lnTo>
                    <a:lnTo>
                      <a:pt x="926" y="325"/>
                    </a:lnTo>
                    <a:lnTo>
                      <a:pt x="926" y="657"/>
                    </a:lnTo>
                    <a:lnTo>
                      <a:pt x="569" y="657"/>
                    </a:lnTo>
                    <a:lnTo>
                      <a:pt x="4" y="362"/>
                    </a:lnTo>
                    <a:lnTo>
                      <a:pt x="0" y="53"/>
                    </a:lnTo>
                    <a:lnTo>
                      <a:pt x="54" y="0"/>
                    </a:lnTo>
                    <a:close/>
                  </a:path>
                </a:pathLst>
              </a:custGeom>
              <a:solidFill>
                <a:srgbClr val="A6A6A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39"/>
              <p:cNvSpPr>
                <a:spLocks/>
              </p:cNvSpPr>
              <p:nvPr/>
            </p:nvSpPr>
            <p:spPr bwMode="auto">
              <a:xfrm>
                <a:off x="7516813" y="2312988"/>
                <a:ext cx="442912" cy="280988"/>
              </a:xfrm>
              <a:custGeom>
                <a:avLst/>
                <a:gdLst/>
                <a:ahLst/>
                <a:cxnLst>
                  <a:cxn ang="0">
                    <a:pos x="279" y="0"/>
                  </a:cxn>
                  <a:cxn ang="0">
                    <a:pos x="279" y="146"/>
                  </a:cxn>
                  <a:cxn ang="0">
                    <a:pos x="247" y="177"/>
                  </a:cxn>
                  <a:cxn ang="0">
                    <a:pos x="0" y="177"/>
                  </a:cxn>
                  <a:cxn ang="0">
                    <a:pos x="0" y="29"/>
                  </a:cxn>
                  <a:cxn ang="0">
                    <a:pos x="279" y="0"/>
                  </a:cxn>
                </a:cxnLst>
                <a:rect l="0" t="0" r="r" b="b"/>
                <a:pathLst>
                  <a:path w="279" h="177">
                    <a:moveTo>
                      <a:pt x="279" y="0"/>
                    </a:moveTo>
                    <a:lnTo>
                      <a:pt x="279" y="146"/>
                    </a:lnTo>
                    <a:lnTo>
                      <a:pt x="247" y="177"/>
                    </a:lnTo>
                    <a:lnTo>
                      <a:pt x="0" y="177"/>
                    </a:lnTo>
                    <a:lnTo>
                      <a:pt x="0" y="29"/>
                    </a:lnTo>
                    <a:lnTo>
                      <a:pt x="27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40"/>
              <p:cNvSpPr>
                <a:spLocks/>
              </p:cNvSpPr>
              <p:nvPr/>
            </p:nvSpPr>
            <p:spPr bwMode="auto">
              <a:xfrm>
                <a:off x="7875588" y="1925638"/>
                <a:ext cx="903287" cy="663575"/>
              </a:xfrm>
              <a:custGeom>
                <a:avLst/>
                <a:gdLst/>
                <a:ahLst/>
                <a:cxnLst>
                  <a:cxn ang="0">
                    <a:pos x="569" y="0"/>
                  </a:cxn>
                  <a:cxn ang="0">
                    <a:pos x="569" y="139"/>
                  </a:cxn>
                  <a:cxn ang="0">
                    <a:pos x="0" y="418"/>
                  </a:cxn>
                  <a:cxn ang="0">
                    <a:pos x="0" y="282"/>
                  </a:cxn>
                  <a:cxn ang="0">
                    <a:pos x="569" y="0"/>
                  </a:cxn>
                </a:cxnLst>
                <a:rect l="0" t="0" r="r" b="b"/>
                <a:pathLst>
                  <a:path w="569" h="418">
                    <a:moveTo>
                      <a:pt x="569" y="0"/>
                    </a:moveTo>
                    <a:lnTo>
                      <a:pt x="569" y="139"/>
                    </a:lnTo>
                    <a:lnTo>
                      <a:pt x="0" y="418"/>
                    </a:lnTo>
                    <a:lnTo>
                      <a:pt x="0" y="282"/>
                    </a:lnTo>
                    <a:lnTo>
                      <a:pt x="569" y="0"/>
                    </a:lnTo>
                    <a:close/>
                  </a:path>
                </a:pathLst>
              </a:custGeom>
              <a:solidFill>
                <a:srgbClr val="DAE3E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41"/>
              <p:cNvSpPr>
                <a:spLocks/>
              </p:cNvSpPr>
              <p:nvPr/>
            </p:nvSpPr>
            <p:spPr bwMode="auto">
              <a:xfrm>
                <a:off x="7507288" y="2554288"/>
                <a:ext cx="417512" cy="90488"/>
              </a:xfrm>
              <a:custGeom>
                <a:avLst/>
                <a:gdLst/>
                <a:ahLst/>
                <a:cxnLst>
                  <a:cxn ang="0">
                    <a:pos x="0" y="0"/>
                  </a:cxn>
                  <a:cxn ang="0">
                    <a:pos x="230" y="0"/>
                  </a:cxn>
                  <a:cxn ang="0">
                    <a:pos x="260" y="6"/>
                  </a:cxn>
                  <a:cxn ang="0">
                    <a:pos x="263" y="57"/>
                  </a:cxn>
                  <a:cxn ang="0">
                    <a:pos x="3" y="57"/>
                  </a:cxn>
                  <a:cxn ang="0">
                    <a:pos x="0" y="0"/>
                  </a:cxn>
                </a:cxnLst>
                <a:rect l="0" t="0" r="r" b="b"/>
                <a:pathLst>
                  <a:path w="263" h="57">
                    <a:moveTo>
                      <a:pt x="0" y="0"/>
                    </a:moveTo>
                    <a:lnTo>
                      <a:pt x="230" y="0"/>
                    </a:lnTo>
                    <a:lnTo>
                      <a:pt x="260" y="6"/>
                    </a:lnTo>
                    <a:lnTo>
                      <a:pt x="263" y="57"/>
                    </a:lnTo>
                    <a:lnTo>
                      <a:pt x="3" y="57"/>
                    </a:lnTo>
                    <a:lnTo>
                      <a:pt x="0"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95959"/>
                  </a:solidFill>
                </a:endParaRPr>
              </a:p>
            </p:txBody>
          </p:sp>
          <p:sp>
            <p:nvSpPr>
              <p:cNvPr id="438" name="Freeform 42"/>
              <p:cNvSpPr>
                <a:spLocks/>
              </p:cNvSpPr>
              <p:nvPr/>
            </p:nvSpPr>
            <p:spPr bwMode="auto">
              <a:xfrm>
                <a:off x="7872413" y="2130425"/>
                <a:ext cx="990600" cy="541338"/>
              </a:xfrm>
              <a:custGeom>
                <a:avLst/>
                <a:gdLst/>
                <a:ahLst/>
                <a:cxnLst>
                  <a:cxn ang="0">
                    <a:pos x="568" y="0"/>
                  </a:cxn>
                  <a:cxn ang="0">
                    <a:pos x="624" y="9"/>
                  </a:cxn>
                  <a:cxn ang="0">
                    <a:pos x="605" y="49"/>
                  </a:cxn>
                  <a:cxn ang="0">
                    <a:pos x="34" y="340"/>
                  </a:cxn>
                  <a:cxn ang="0">
                    <a:pos x="33" y="341"/>
                  </a:cxn>
                  <a:cxn ang="0">
                    <a:pos x="0" y="267"/>
                  </a:cxn>
                  <a:cxn ang="0">
                    <a:pos x="568" y="0"/>
                  </a:cxn>
                </a:cxnLst>
                <a:rect l="0" t="0" r="r" b="b"/>
                <a:pathLst>
                  <a:path w="624" h="341">
                    <a:moveTo>
                      <a:pt x="568" y="0"/>
                    </a:moveTo>
                    <a:lnTo>
                      <a:pt x="624" y="9"/>
                    </a:lnTo>
                    <a:lnTo>
                      <a:pt x="605" y="49"/>
                    </a:lnTo>
                    <a:lnTo>
                      <a:pt x="34" y="340"/>
                    </a:lnTo>
                    <a:lnTo>
                      <a:pt x="33" y="341"/>
                    </a:lnTo>
                    <a:lnTo>
                      <a:pt x="0" y="267"/>
                    </a:lnTo>
                    <a:lnTo>
                      <a:pt x="568"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43"/>
              <p:cNvSpPr>
                <a:spLocks/>
              </p:cNvSpPr>
              <p:nvPr/>
            </p:nvSpPr>
            <p:spPr bwMode="auto">
              <a:xfrm>
                <a:off x="7516813" y="3228975"/>
                <a:ext cx="442912" cy="282575"/>
              </a:xfrm>
              <a:custGeom>
                <a:avLst/>
                <a:gdLst/>
                <a:ahLst/>
                <a:cxnLst>
                  <a:cxn ang="0">
                    <a:pos x="279" y="0"/>
                  </a:cxn>
                  <a:cxn ang="0">
                    <a:pos x="279" y="146"/>
                  </a:cxn>
                  <a:cxn ang="0">
                    <a:pos x="247" y="178"/>
                  </a:cxn>
                  <a:cxn ang="0">
                    <a:pos x="0" y="178"/>
                  </a:cxn>
                  <a:cxn ang="0">
                    <a:pos x="0" y="29"/>
                  </a:cxn>
                  <a:cxn ang="0">
                    <a:pos x="279" y="0"/>
                  </a:cxn>
                </a:cxnLst>
                <a:rect l="0" t="0" r="r" b="b"/>
                <a:pathLst>
                  <a:path w="279" h="178">
                    <a:moveTo>
                      <a:pt x="279" y="0"/>
                    </a:moveTo>
                    <a:lnTo>
                      <a:pt x="279" y="146"/>
                    </a:lnTo>
                    <a:lnTo>
                      <a:pt x="247" y="178"/>
                    </a:lnTo>
                    <a:lnTo>
                      <a:pt x="0" y="178"/>
                    </a:lnTo>
                    <a:lnTo>
                      <a:pt x="0" y="29"/>
                    </a:lnTo>
                    <a:lnTo>
                      <a:pt x="27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44"/>
              <p:cNvSpPr>
                <a:spLocks/>
              </p:cNvSpPr>
              <p:nvPr/>
            </p:nvSpPr>
            <p:spPr bwMode="auto">
              <a:xfrm>
                <a:off x="7875588" y="2841625"/>
                <a:ext cx="903287" cy="665163"/>
              </a:xfrm>
              <a:custGeom>
                <a:avLst/>
                <a:gdLst/>
                <a:ahLst/>
                <a:cxnLst>
                  <a:cxn ang="0">
                    <a:pos x="569" y="0"/>
                  </a:cxn>
                  <a:cxn ang="0">
                    <a:pos x="569" y="139"/>
                  </a:cxn>
                  <a:cxn ang="0">
                    <a:pos x="0" y="419"/>
                  </a:cxn>
                  <a:cxn ang="0">
                    <a:pos x="0" y="282"/>
                  </a:cxn>
                  <a:cxn ang="0">
                    <a:pos x="569" y="0"/>
                  </a:cxn>
                </a:cxnLst>
                <a:rect l="0" t="0" r="r" b="b"/>
                <a:pathLst>
                  <a:path w="569" h="419">
                    <a:moveTo>
                      <a:pt x="569" y="0"/>
                    </a:moveTo>
                    <a:lnTo>
                      <a:pt x="569" y="139"/>
                    </a:lnTo>
                    <a:lnTo>
                      <a:pt x="0" y="419"/>
                    </a:lnTo>
                    <a:lnTo>
                      <a:pt x="0" y="282"/>
                    </a:lnTo>
                    <a:lnTo>
                      <a:pt x="569" y="0"/>
                    </a:lnTo>
                    <a:close/>
                  </a:path>
                </a:pathLst>
              </a:custGeom>
              <a:solidFill>
                <a:srgbClr val="DAE3E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45"/>
              <p:cNvSpPr>
                <a:spLocks/>
              </p:cNvSpPr>
              <p:nvPr/>
            </p:nvSpPr>
            <p:spPr bwMode="auto">
              <a:xfrm>
                <a:off x="7507288" y="3470275"/>
                <a:ext cx="417512" cy="90488"/>
              </a:xfrm>
              <a:custGeom>
                <a:avLst/>
                <a:gdLst/>
                <a:ahLst/>
                <a:cxnLst>
                  <a:cxn ang="0">
                    <a:pos x="0" y="0"/>
                  </a:cxn>
                  <a:cxn ang="0">
                    <a:pos x="230" y="0"/>
                  </a:cxn>
                  <a:cxn ang="0">
                    <a:pos x="260" y="6"/>
                  </a:cxn>
                  <a:cxn ang="0">
                    <a:pos x="263" y="57"/>
                  </a:cxn>
                  <a:cxn ang="0">
                    <a:pos x="3" y="57"/>
                  </a:cxn>
                  <a:cxn ang="0">
                    <a:pos x="0" y="0"/>
                  </a:cxn>
                </a:cxnLst>
                <a:rect l="0" t="0" r="r" b="b"/>
                <a:pathLst>
                  <a:path w="263" h="57">
                    <a:moveTo>
                      <a:pt x="0" y="0"/>
                    </a:moveTo>
                    <a:lnTo>
                      <a:pt x="230" y="0"/>
                    </a:lnTo>
                    <a:lnTo>
                      <a:pt x="260" y="6"/>
                    </a:lnTo>
                    <a:lnTo>
                      <a:pt x="263" y="57"/>
                    </a:lnTo>
                    <a:lnTo>
                      <a:pt x="3" y="57"/>
                    </a:lnTo>
                    <a:lnTo>
                      <a:pt x="0"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95959"/>
                  </a:solidFill>
                </a:endParaRPr>
              </a:p>
            </p:txBody>
          </p:sp>
          <p:sp>
            <p:nvSpPr>
              <p:cNvPr id="442" name="Freeform 46"/>
              <p:cNvSpPr>
                <a:spLocks/>
              </p:cNvSpPr>
              <p:nvPr/>
            </p:nvSpPr>
            <p:spPr bwMode="auto">
              <a:xfrm>
                <a:off x="7872413" y="3048000"/>
                <a:ext cx="990600" cy="539750"/>
              </a:xfrm>
              <a:custGeom>
                <a:avLst/>
                <a:gdLst/>
                <a:ahLst/>
                <a:cxnLst>
                  <a:cxn ang="0">
                    <a:pos x="568" y="0"/>
                  </a:cxn>
                  <a:cxn ang="0">
                    <a:pos x="624" y="9"/>
                  </a:cxn>
                  <a:cxn ang="0">
                    <a:pos x="605" y="48"/>
                  </a:cxn>
                  <a:cxn ang="0">
                    <a:pos x="34" y="339"/>
                  </a:cxn>
                  <a:cxn ang="0">
                    <a:pos x="33" y="340"/>
                  </a:cxn>
                  <a:cxn ang="0">
                    <a:pos x="0" y="266"/>
                  </a:cxn>
                  <a:cxn ang="0">
                    <a:pos x="568" y="0"/>
                  </a:cxn>
                </a:cxnLst>
                <a:rect l="0" t="0" r="r" b="b"/>
                <a:pathLst>
                  <a:path w="624" h="340">
                    <a:moveTo>
                      <a:pt x="568" y="0"/>
                    </a:moveTo>
                    <a:lnTo>
                      <a:pt x="624" y="9"/>
                    </a:lnTo>
                    <a:lnTo>
                      <a:pt x="605" y="48"/>
                    </a:lnTo>
                    <a:lnTo>
                      <a:pt x="34" y="339"/>
                    </a:lnTo>
                    <a:lnTo>
                      <a:pt x="33" y="340"/>
                    </a:lnTo>
                    <a:lnTo>
                      <a:pt x="0" y="266"/>
                    </a:lnTo>
                    <a:lnTo>
                      <a:pt x="568" y="0"/>
                    </a:lnTo>
                    <a:close/>
                  </a:path>
                </a:pathLst>
              </a:custGeom>
              <a:solidFill>
                <a:srgbClr val="A6A6A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3" name="Freeform 47"/>
              <p:cNvSpPr>
                <a:spLocks/>
              </p:cNvSpPr>
              <p:nvPr/>
            </p:nvSpPr>
            <p:spPr bwMode="auto">
              <a:xfrm>
                <a:off x="7516813" y="3794125"/>
                <a:ext cx="442912" cy="282575"/>
              </a:xfrm>
              <a:custGeom>
                <a:avLst/>
                <a:gdLst/>
                <a:ahLst/>
                <a:cxnLst>
                  <a:cxn ang="0">
                    <a:pos x="279" y="0"/>
                  </a:cxn>
                  <a:cxn ang="0">
                    <a:pos x="279" y="146"/>
                  </a:cxn>
                  <a:cxn ang="0">
                    <a:pos x="247" y="178"/>
                  </a:cxn>
                  <a:cxn ang="0">
                    <a:pos x="0" y="178"/>
                  </a:cxn>
                  <a:cxn ang="0">
                    <a:pos x="0" y="29"/>
                  </a:cxn>
                  <a:cxn ang="0">
                    <a:pos x="279" y="0"/>
                  </a:cxn>
                </a:cxnLst>
                <a:rect l="0" t="0" r="r" b="b"/>
                <a:pathLst>
                  <a:path w="279" h="178">
                    <a:moveTo>
                      <a:pt x="279" y="0"/>
                    </a:moveTo>
                    <a:lnTo>
                      <a:pt x="279" y="146"/>
                    </a:lnTo>
                    <a:lnTo>
                      <a:pt x="247" y="178"/>
                    </a:lnTo>
                    <a:lnTo>
                      <a:pt x="0" y="178"/>
                    </a:lnTo>
                    <a:lnTo>
                      <a:pt x="0" y="29"/>
                    </a:lnTo>
                    <a:lnTo>
                      <a:pt x="27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48"/>
              <p:cNvSpPr>
                <a:spLocks/>
              </p:cNvSpPr>
              <p:nvPr/>
            </p:nvSpPr>
            <p:spPr bwMode="auto">
              <a:xfrm>
                <a:off x="7875588" y="3406775"/>
                <a:ext cx="903287" cy="665163"/>
              </a:xfrm>
              <a:custGeom>
                <a:avLst/>
                <a:gdLst/>
                <a:ahLst/>
                <a:cxnLst>
                  <a:cxn ang="0">
                    <a:pos x="569" y="0"/>
                  </a:cxn>
                  <a:cxn ang="0">
                    <a:pos x="569" y="140"/>
                  </a:cxn>
                  <a:cxn ang="0">
                    <a:pos x="0" y="419"/>
                  </a:cxn>
                  <a:cxn ang="0">
                    <a:pos x="0" y="283"/>
                  </a:cxn>
                  <a:cxn ang="0">
                    <a:pos x="569" y="0"/>
                  </a:cxn>
                </a:cxnLst>
                <a:rect l="0" t="0" r="r" b="b"/>
                <a:pathLst>
                  <a:path w="569" h="419">
                    <a:moveTo>
                      <a:pt x="569" y="0"/>
                    </a:moveTo>
                    <a:lnTo>
                      <a:pt x="569" y="140"/>
                    </a:lnTo>
                    <a:lnTo>
                      <a:pt x="0" y="419"/>
                    </a:lnTo>
                    <a:lnTo>
                      <a:pt x="0" y="283"/>
                    </a:lnTo>
                    <a:lnTo>
                      <a:pt x="569" y="0"/>
                    </a:lnTo>
                    <a:close/>
                  </a:path>
                </a:pathLst>
              </a:custGeom>
              <a:solidFill>
                <a:srgbClr val="DAE3E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49"/>
              <p:cNvSpPr>
                <a:spLocks/>
              </p:cNvSpPr>
              <p:nvPr/>
            </p:nvSpPr>
            <p:spPr bwMode="auto">
              <a:xfrm>
                <a:off x="7507288" y="4035425"/>
                <a:ext cx="417512" cy="90488"/>
              </a:xfrm>
              <a:custGeom>
                <a:avLst/>
                <a:gdLst/>
                <a:ahLst/>
                <a:cxnLst>
                  <a:cxn ang="0">
                    <a:pos x="0" y="0"/>
                  </a:cxn>
                  <a:cxn ang="0">
                    <a:pos x="230" y="0"/>
                  </a:cxn>
                  <a:cxn ang="0">
                    <a:pos x="260" y="7"/>
                  </a:cxn>
                  <a:cxn ang="0">
                    <a:pos x="263" y="57"/>
                  </a:cxn>
                  <a:cxn ang="0">
                    <a:pos x="3" y="57"/>
                  </a:cxn>
                  <a:cxn ang="0">
                    <a:pos x="0" y="0"/>
                  </a:cxn>
                </a:cxnLst>
                <a:rect l="0" t="0" r="r" b="b"/>
                <a:pathLst>
                  <a:path w="263" h="57">
                    <a:moveTo>
                      <a:pt x="0" y="0"/>
                    </a:moveTo>
                    <a:lnTo>
                      <a:pt x="230" y="0"/>
                    </a:lnTo>
                    <a:lnTo>
                      <a:pt x="260" y="7"/>
                    </a:lnTo>
                    <a:lnTo>
                      <a:pt x="263" y="57"/>
                    </a:lnTo>
                    <a:lnTo>
                      <a:pt x="3" y="57"/>
                    </a:lnTo>
                    <a:lnTo>
                      <a:pt x="0"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95959"/>
                  </a:solidFill>
                </a:endParaRPr>
              </a:p>
            </p:txBody>
          </p:sp>
          <p:sp>
            <p:nvSpPr>
              <p:cNvPr id="446" name="Freeform 50"/>
              <p:cNvSpPr>
                <a:spLocks/>
              </p:cNvSpPr>
              <p:nvPr/>
            </p:nvSpPr>
            <p:spPr bwMode="auto">
              <a:xfrm>
                <a:off x="7872413" y="3613150"/>
                <a:ext cx="990600" cy="539750"/>
              </a:xfrm>
              <a:custGeom>
                <a:avLst/>
                <a:gdLst/>
                <a:ahLst/>
                <a:cxnLst>
                  <a:cxn ang="0">
                    <a:pos x="568" y="0"/>
                  </a:cxn>
                  <a:cxn ang="0">
                    <a:pos x="624" y="10"/>
                  </a:cxn>
                  <a:cxn ang="0">
                    <a:pos x="605" y="49"/>
                  </a:cxn>
                  <a:cxn ang="0">
                    <a:pos x="34" y="339"/>
                  </a:cxn>
                  <a:cxn ang="0">
                    <a:pos x="33" y="340"/>
                  </a:cxn>
                  <a:cxn ang="0">
                    <a:pos x="0" y="266"/>
                  </a:cxn>
                  <a:cxn ang="0">
                    <a:pos x="568" y="0"/>
                  </a:cxn>
                </a:cxnLst>
                <a:rect l="0" t="0" r="r" b="b"/>
                <a:pathLst>
                  <a:path w="624" h="340">
                    <a:moveTo>
                      <a:pt x="568" y="0"/>
                    </a:moveTo>
                    <a:lnTo>
                      <a:pt x="624" y="10"/>
                    </a:lnTo>
                    <a:lnTo>
                      <a:pt x="605" y="49"/>
                    </a:lnTo>
                    <a:lnTo>
                      <a:pt x="34" y="339"/>
                    </a:lnTo>
                    <a:lnTo>
                      <a:pt x="33" y="340"/>
                    </a:lnTo>
                    <a:lnTo>
                      <a:pt x="0" y="266"/>
                    </a:lnTo>
                    <a:lnTo>
                      <a:pt x="568" y="0"/>
                    </a:lnTo>
                    <a:close/>
                  </a:path>
                </a:pathLst>
              </a:custGeom>
              <a:solidFill>
                <a:srgbClr val="A6A6A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51"/>
              <p:cNvSpPr>
                <a:spLocks/>
              </p:cNvSpPr>
              <p:nvPr/>
            </p:nvSpPr>
            <p:spPr bwMode="auto">
              <a:xfrm>
                <a:off x="7516813" y="4365625"/>
                <a:ext cx="442912" cy="280988"/>
              </a:xfrm>
              <a:custGeom>
                <a:avLst/>
                <a:gdLst/>
                <a:ahLst/>
                <a:cxnLst>
                  <a:cxn ang="0">
                    <a:pos x="279" y="0"/>
                  </a:cxn>
                  <a:cxn ang="0">
                    <a:pos x="279" y="146"/>
                  </a:cxn>
                  <a:cxn ang="0">
                    <a:pos x="247" y="177"/>
                  </a:cxn>
                  <a:cxn ang="0">
                    <a:pos x="0" y="177"/>
                  </a:cxn>
                  <a:cxn ang="0">
                    <a:pos x="0" y="29"/>
                  </a:cxn>
                  <a:cxn ang="0">
                    <a:pos x="279" y="0"/>
                  </a:cxn>
                </a:cxnLst>
                <a:rect l="0" t="0" r="r" b="b"/>
                <a:pathLst>
                  <a:path w="279" h="177">
                    <a:moveTo>
                      <a:pt x="279" y="0"/>
                    </a:moveTo>
                    <a:lnTo>
                      <a:pt x="279" y="146"/>
                    </a:lnTo>
                    <a:lnTo>
                      <a:pt x="247" y="177"/>
                    </a:lnTo>
                    <a:lnTo>
                      <a:pt x="0" y="177"/>
                    </a:lnTo>
                    <a:lnTo>
                      <a:pt x="0" y="29"/>
                    </a:lnTo>
                    <a:lnTo>
                      <a:pt x="27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52"/>
              <p:cNvSpPr>
                <a:spLocks/>
              </p:cNvSpPr>
              <p:nvPr/>
            </p:nvSpPr>
            <p:spPr bwMode="auto">
              <a:xfrm>
                <a:off x="7875588" y="3978275"/>
                <a:ext cx="903287" cy="663575"/>
              </a:xfrm>
              <a:custGeom>
                <a:avLst/>
                <a:gdLst/>
                <a:ahLst/>
                <a:cxnLst>
                  <a:cxn ang="0">
                    <a:pos x="569" y="0"/>
                  </a:cxn>
                  <a:cxn ang="0">
                    <a:pos x="569" y="139"/>
                  </a:cxn>
                  <a:cxn ang="0">
                    <a:pos x="0" y="418"/>
                  </a:cxn>
                  <a:cxn ang="0">
                    <a:pos x="0" y="282"/>
                  </a:cxn>
                  <a:cxn ang="0">
                    <a:pos x="569" y="0"/>
                  </a:cxn>
                </a:cxnLst>
                <a:rect l="0" t="0" r="r" b="b"/>
                <a:pathLst>
                  <a:path w="569" h="418">
                    <a:moveTo>
                      <a:pt x="569" y="0"/>
                    </a:moveTo>
                    <a:lnTo>
                      <a:pt x="569" y="139"/>
                    </a:lnTo>
                    <a:lnTo>
                      <a:pt x="0" y="418"/>
                    </a:lnTo>
                    <a:lnTo>
                      <a:pt x="0" y="282"/>
                    </a:lnTo>
                    <a:lnTo>
                      <a:pt x="569" y="0"/>
                    </a:lnTo>
                    <a:close/>
                  </a:path>
                </a:pathLst>
              </a:custGeom>
              <a:solidFill>
                <a:srgbClr val="DAE3E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53"/>
              <p:cNvSpPr>
                <a:spLocks/>
              </p:cNvSpPr>
              <p:nvPr/>
            </p:nvSpPr>
            <p:spPr bwMode="auto">
              <a:xfrm>
                <a:off x="7507288" y="4606925"/>
                <a:ext cx="417512" cy="90488"/>
              </a:xfrm>
              <a:custGeom>
                <a:avLst/>
                <a:gdLst/>
                <a:ahLst/>
                <a:cxnLst>
                  <a:cxn ang="0">
                    <a:pos x="0" y="0"/>
                  </a:cxn>
                  <a:cxn ang="0">
                    <a:pos x="230" y="0"/>
                  </a:cxn>
                  <a:cxn ang="0">
                    <a:pos x="260" y="6"/>
                  </a:cxn>
                  <a:cxn ang="0">
                    <a:pos x="263" y="57"/>
                  </a:cxn>
                  <a:cxn ang="0">
                    <a:pos x="3" y="57"/>
                  </a:cxn>
                  <a:cxn ang="0">
                    <a:pos x="0" y="0"/>
                  </a:cxn>
                </a:cxnLst>
                <a:rect l="0" t="0" r="r" b="b"/>
                <a:pathLst>
                  <a:path w="263" h="57">
                    <a:moveTo>
                      <a:pt x="0" y="0"/>
                    </a:moveTo>
                    <a:lnTo>
                      <a:pt x="230" y="0"/>
                    </a:lnTo>
                    <a:lnTo>
                      <a:pt x="260" y="6"/>
                    </a:lnTo>
                    <a:lnTo>
                      <a:pt x="263" y="57"/>
                    </a:lnTo>
                    <a:lnTo>
                      <a:pt x="3" y="57"/>
                    </a:lnTo>
                    <a:lnTo>
                      <a:pt x="0"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95959"/>
                  </a:solidFill>
                </a:endParaRPr>
              </a:p>
            </p:txBody>
          </p:sp>
          <p:sp>
            <p:nvSpPr>
              <p:cNvPr id="450" name="Freeform 54"/>
              <p:cNvSpPr>
                <a:spLocks/>
              </p:cNvSpPr>
              <p:nvPr/>
            </p:nvSpPr>
            <p:spPr bwMode="auto">
              <a:xfrm>
                <a:off x="7872413" y="4183063"/>
                <a:ext cx="990600" cy="541338"/>
              </a:xfrm>
              <a:custGeom>
                <a:avLst/>
                <a:gdLst/>
                <a:ahLst/>
                <a:cxnLst>
                  <a:cxn ang="0">
                    <a:pos x="568" y="0"/>
                  </a:cxn>
                  <a:cxn ang="0">
                    <a:pos x="624" y="9"/>
                  </a:cxn>
                  <a:cxn ang="0">
                    <a:pos x="605" y="49"/>
                  </a:cxn>
                  <a:cxn ang="0">
                    <a:pos x="34" y="340"/>
                  </a:cxn>
                  <a:cxn ang="0">
                    <a:pos x="33" y="341"/>
                  </a:cxn>
                  <a:cxn ang="0">
                    <a:pos x="0" y="267"/>
                  </a:cxn>
                  <a:cxn ang="0">
                    <a:pos x="568" y="0"/>
                  </a:cxn>
                </a:cxnLst>
                <a:rect l="0" t="0" r="r" b="b"/>
                <a:pathLst>
                  <a:path w="624" h="341">
                    <a:moveTo>
                      <a:pt x="568" y="0"/>
                    </a:moveTo>
                    <a:lnTo>
                      <a:pt x="624" y="9"/>
                    </a:lnTo>
                    <a:lnTo>
                      <a:pt x="605" y="49"/>
                    </a:lnTo>
                    <a:lnTo>
                      <a:pt x="34" y="340"/>
                    </a:lnTo>
                    <a:lnTo>
                      <a:pt x="33" y="341"/>
                    </a:lnTo>
                    <a:lnTo>
                      <a:pt x="0" y="267"/>
                    </a:lnTo>
                    <a:lnTo>
                      <a:pt x="568" y="0"/>
                    </a:lnTo>
                    <a:close/>
                  </a:path>
                </a:pathLst>
              </a:custGeom>
              <a:solidFill>
                <a:srgbClr val="A6A6A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55"/>
              <p:cNvSpPr>
                <a:spLocks/>
              </p:cNvSpPr>
              <p:nvPr/>
            </p:nvSpPr>
            <p:spPr bwMode="auto">
              <a:xfrm>
                <a:off x="7866063" y="2144713"/>
                <a:ext cx="996950" cy="1149350"/>
              </a:xfrm>
              <a:custGeom>
                <a:avLst/>
                <a:gdLst/>
                <a:ahLst/>
                <a:cxnLst>
                  <a:cxn ang="0">
                    <a:pos x="628" y="0"/>
                  </a:cxn>
                  <a:cxn ang="0">
                    <a:pos x="625" y="423"/>
                  </a:cxn>
                  <a:cxn ang="0">
                    <a:pos x="23" y="724"/>
                  </a:cxn>
                  <a:cxn ang="0">
                    <a:pos x="0" y="709"/>
                  </a:cxn>
                  <a:cxn ang="0">
                    <a:pos x="2" y="331"/>
                  </a:cxn>
                  <a:cxn ang="0">
                    <a:pos x="23" y="302"/>
                  </a:cxn>
                  <a:cxn ang="0">
                    <a:pos x="628" y="0"/>
                  </a:cxn>
                </a:cxnLst>
                <a:rect l="0" t="0" r="r" b="b"/>
                <a:pathLst>
                  <a:path w="628" h="724">
                    <a:moveTo>
                      <a:pt x="628" y="0"/>
                    </a:moveTo>
                    <a:lnTo>
                      <a:pt x="625" y="423"/>
                    </a:lnTo>
                    <a:lnTo>
                      <a:pt x="23" y="724"/>
                    </a:lnTo>
                    <a:lnTo>
                      <a:pt x="0" y="709"/>
                    </a:lnTo>
                    <a:lnTo>
                      <a:pt x="2" y="331"/>
                    </a:lnTo>
                    <a:lnTo>
                      <a:pt x="23" y="302"/>
                    </a:lnTo>
                    <a:lnTo>
                      <a:pt x="628" y="0"/>
                    </a:lnTo>
                    <a:close/>
                  </a:path>
                </a:pathLst>
              </a:custGeom>
              <a:solidFill>
                <a:srgbClr val="D9D9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56"/>
              <p:cNvSpPr>
                <a:spLocks/>
              </p:cNvSpPr>
              <p:nvPr/>
            </p:nvSpPr>
            <p:spPr bwMode="auto">
              <a:xfrm>
                <a:off x="7859713" y="3059113"/>
                <a:ext cx="1001712" cy="809625"/>
              </a:xfrm>
              <a:custGeom>
                <a:avLst/>
                <a:gdLst/>
                <a:ahLst/>
                <a:cxnLst>
                  <a:cxn ang="0">
                    <a:pos x="631" y="0"/>
                  </a:cxn>
                  <a:cxn ang="0">
                    <a:pos x="631" y="207"/>
                  </a:cxn>
                  <a:cxn ang="0">
                    <a:pos x="24" y="510"/>
                  </a:cxn>
                  <a:cxn ang="0">
                    <a:pos x="0" y="483"/>
                  </a:cxn>
                  <a:cxn ang="0">
                    <a:pos x="2" y="311"/>
                  </a:cxn>
                  <a:cxn ang="0">
                    <a:pos x="24" y="297"/>
                  </a:cxn>
                  <a:cxn ang="0">
                    <a:pos x="631" y="0"/>
                  </a:cxn>
                </a:cxnLst>
                <a:rect l="0" t="0" r="r" b="b"/>
                <a:pathLst>
                  <a:path w="631" h="510">
                    <a:moveTo>
                      <a:pt x="631" y="0"/>
                    </a:moveTo>
                    <a:lnTo>
                      <a:pt x="631" y="207"/>
                    </a:lnTo>
                    <a:lnTo>
                      <a:pt x="24" y="510"/>
                    </a:lnTo>
                    <a:lnTo>
                      <a:pt x="0" y="483"/>
                    </a:lnTo>
                    <a:lnTo>
                      <a:pt x="2" y="311"/>
                    </a:lnTo>
                    <a:lnTo>
                      <a:pt x="24" y="297"/>
                    </a:lnTo>
                    <a:lnTo>
                      <a:pt x="631" y="0"/>
                    </a:lnTo>
                    <a:close/>
                  </a:path>
                </a:pathLst>
              </a:custGeom>
              <a:solidFill>
                <a:srgbClr val="D9D9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57"/>
              <p:cNvSpPr>
                <a:spLocks/>
              </p:cNvSpPr>
              <p:nvPr/>
            </p:nvSpPr>
            <p:spPr bwMode="auto">
              <a:xfrm>
                <a:off x="7866063" y="3630613"/>
                <a:ext cx="995362" cy="809625"/>
              </a:xfrm>
              <a:custGeom>
                <a:avLst/>
                <a:gdLst/>
                <a:ahLst/>
                <a:cxnLst>
                  <a:cxn ang="0">
                    <a:pos x="627" y="0"/>
                  </a:cxn>
                  <a:cxn ang="0">
                    <a:pos x="627" y="207"/>
                  </a:cxn>
                  <a:cxn ang="0">
                    <a:pos x="23" y="510"/>
                  </a:cxn>
                  <a:cxn ang="0">
                    <a:pos x="5" y="489"/>
                  </a:cxn>
                  <a:cxn ang="0">
                    <a:pos x="0" y="325"/>
                  </a:cxn>
                  <a:cxn ang="0">
                    <a:pos x="23" y="299"/>
                  </a:cxn>
                  <a:cxn ang="0">
                    <a:pos x="627" y="0"/>
                  </a:cxn>
                </a:cxnLst>
                <a:rect l="0" t="0" r="r" b="b"/>
                <a:pathLst>
                  <a:path w="627" h="510">
                    <a:moveTo>
                      <a:pt x="627" y="0"/>
                    </a:moveTo>
                    <a:lnTo>
                      <a:pt x="627" y="207"/>
                    </a:lnTo>
                    <a:lnTo>
                      <a:pt x="23" y="510"/>
                    </a:lnTo>
                    <a:lnTo>
                      <a:pt x="5" y="489"/>
                    </a:lnTo>
                    <a:lnTo>
                      <a:pt x="0" y="325"/>
                    </a:lnTo>
                    <a:lnTo>
                      <a:pt x="23" y="299"/>
                    </a:lnTo>
                    <a:lnTo>
                      <a:pt x="627" y="0"/>
                    </a:lnTo>
                    <a:close/>
                  </a:path>
                </a:pathLst>
              </a:custGeom>
              <a:solidFill>
                <a:srgbClr val="D9D9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58"/>
              <p:cNvSpPr>
                <a:spLocks/>
              </p:cNvSpPr>
              <p:nvPr/>
            </p:nvSpPr>
            <p:spPr bwMode="auto">
              <a:xfrm>
                <a:off x="7851775" y="4205288"/>
                <a:ext cx="1006475" cy="992188"/>
              </a:xfrm>
              <a:custGeom>
                <a:avLst/>
                <a:gdLst/>
                <a:ahLst/>
                <a:cxnLst>
                  <a:cxn ang="0">
                    <a:pos x="634" y="0"/>
                  </a:cxn>
                  <a:cxn ang="0">
                    <a:pos x="634" y="325"/>
                  </a:cxn>
                  <a:cxn ang="0">
                    <a:pos x="32" y="625"/>
                  </a:cxn>
                  <a:cxn ang="0">
                    <a:pos x="0" y="601"/>
                  </a:cxn>
                  <a:cxn ang="0">
                    <a:pos x="14" y="327"/>
                  </a:cxn>
                  <a:cxn ang="0">
                    <a:pos x="32" y="296"/>
                  </a:cxn>
                  <a:cxn ang="0">
                    <a:pos x="634" y="0"/>
                  </a:cxn>
                </a:cxnLst>
                <a:rect l="0" t="0" r="r" b="b"/>
                <a:pathLst>
                  <a:path w="634" h="625">
                    <a:moveTo>
                      <a:pt x="634" y="0"/>
                    </a:moveTo>
                    <a:lnTo>
                      <a:pt x="634" y="325"/>
                    </a:lnTo>
                    <a:lnTo>
                      <a:pt x="32" y="625"/>
                    </a:lnTo>
                    <a:lnTo>
                      <a:pt x="0" y="601"/>
                    </a:lnTo>
                    <a:lnTo>
                      <a:pt x="14" y="327"/>
                    </a:lnTo>
                    <a:lnTo>
                      <a:pt x="32" y="296"/>
                    </a:lnTo>
                    <a:lnTo>
                      <a:pt x="634" y="0"/>
                    </a:lnTo>
                    <a:close/>
                  </a:path>
                </a:pathLst>
              </a:custGeom>
              <a:solidFill>
                <a:srgbClr val="D9D9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59"/>
              <p:cNvSpPr>
                <a:spLocks/>
              </p:cNvSpPr>
              <p:nvPr/>
            </p:nvSpPr>
            <p:spPr bwMode="auto">
              <a:xfrm>
                <a:off x="7793038" y="1570038"/>
                <a:ext cx="1079500" cy="817563"/>
              </a:xfrm>
              <a:custGeom>
                <a:avLst/>
                <a:gdLst/>
                <a:ahLst/>
                <a:cxnLst>
                  <a:cxn ang="0">
                    <a:pos x="621" y="0"/>
                  </a:cxn>
                  <a:cxn ang="0">
                    <a:pos x="680" y="19"/>
                  </a:cxn>
                  <a:cxn ang="0">
                    <a:pos x="675" y="214"/>
                  </a:cxn>
                  <a:cxn ang="0">
                    <a:pos x="72" y="515"/>
                  </a:cxn>
                  <a:cxn ang="0">
                    <a:pos x="49" y="503"/>
                  </a:cxn>
                  <a:cxn ang="0">
                    <a:pos x="0" y="374"/>
                  </a:cxn>
                  <a:cxn ang="0">
                    <a:pos x="20" y="299"/>
                  </a:cxn>
                  <a:cxn ang="0">
                    <a:pos x="621" y="0"/>
                  </a:cxn>
                </a:cxnLst>
                <a:rect l="0" t="0" r="r" b="b"/>
                <a:pathLst>
                  <a:path w="680" h="515">
                    <a:moveTo>
                      <a:pt x="621" y="0"/>
                    </a:moveTo>
                    <a:lnTo>
                      <a:pt x="680" y="19"/>
                    </a:lnTo>
                    <a:lnTo>
                      <a:pt x="675" y="214"/>
                    </a:lnTo>
                    <a:lnTo>
                      <a:pt x="72" y="515"/>
                    </a:lnTo>
                    <a:lnTo>
                      <a:pt x="49" y="503"/>
                    </a:lnTo>
                    <a:lnTo>
                      <a:pt x="0" y="374"/>
                    </a:lnTo>
                    <a:lnTo>
                      <a:pt x="20" y="299"/>
                    </a:lnTo>
                    <a:lnTo>
                      <a:pt x="621" y="0"/>
                    </a:lnTo>
                    <a:close/>
                  </a:path>
                </a:pathLst>
              </a:custGeom>
              <a:solidFill>
                <a:srgbClr val="D9D9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60"/>
              <p:cNvSpPr>
                <a:spLocks/>
              </p:cNvSpPr>
              <p:nvPr/>
            </p:nvSpPr>
            <p:spPr bwMode="auto">
              <a:xfrm>
                <a:off x="7296150" y="1990725"/>
                <a:ext cx="611187" cy="3206750"/>
              </a:xfrm>
              <a:custGeom>
                <a:avLst/>
                <a:gdLst/>
                <a:ahLst/>
                <a:cxnLst>
                  <a:cxn ang="0">
                    <a:pos x="3" y="0"/>
                  </a:cxn>
                  <a:cxn ang="0">
                    <a:pos x="366" y="32"/>
                  </a:cxn>
                  <a:cxn ang="0">
                    <a:pos x="385" y="65"/>
                  </a:cxn>
                  <a:cxn ang="0">
                    <a:pos x="385" y="250"/>
                  </a:cxn>
                  <a:cxn ang="0">
                    <a:pos x="149" y="250"/>
                  </a:cxn>
                  <a:cxn ang="0">
                    <a:pos x="149" y="399"/>
                  </a:cxn>
                  <a:cxn ang="0">
                    <a:pos x="382" y="399"/>
                  </a:cxn>
                  <a:cxn ang="0">
                    <a:pos x="382" y="821"/>
                  </a:cxn>
                  <a:cxn ang="0">
                    <a:pos x="144" y="821"/>
                  </a:cxn>
                  <a:cxn ang="0">
                    <a:pos x="144" y="970"/>
                  </a:cxn>
                  <a:cxn ang="0">
                    <a:pos x="379" y="970"/>
                  </a:cxn>
                  <a:cxn ang="0">
                    <a:pos x="379" y="1183"/>
                  </a:cxn>
                  <a:cxn ang="0">
                    <a:pos x="147" y="1183"/>
                  </a:cxn>
                  <a:cxn ang="0">
                    <a:pos x="147" y="1332"/>
                  </a:cxn>
                  <a:cxn ang="0">
                    <a:pos x="382" y="1332"/>
                  </a:cxn>
                  <a:cxn ang="0">
                    <a:pos x="382" y="1543"/>
                  </a:cxn>
                  <a:cxn ang="0">
                    <a:pos x="144" y="1543"/>
                  </a:cxn>
                  <a:cxn ang="0">
                    <a:pos x="144" y="1691"/>
                  </a:cxn>
                  <a:cxn ang="0">
                    <a:pos x="382" y="1691"/>
                  </a:cxn>
                  <a:cxn ang="0">
                    <a:pos x="382" y="2020"/>
                  </a:cxn>
                  <a:cxn ang="0">
                    <a:pos x="34" y="2020"/>
                  </a:cxn>
                  <a:cxn ang="0">
                    <a:pos x="0" y="1987"/>
                  </a:cxn>
                  <a:cxn ang="0">
                    <a:pos x="3" y="0"/>
                  </a:cxn>
                </a:cxnLst>
                <a:rect l="0" t="0" r="r" b="b"/>
                <a:pathLst>
                  <a:path w="385" h="2020">
                    <a:moveTo>
                      <a:pt x="3" y="0"/>
                    </a:moveTo>
                    <a:lnTo>
                      <a:pt x="366" y="32"/>
                    </a:lnTo>
                    <a:lnTo>
                      <a:pt x="385" y="65"/>
                    </a:lnTo>
                    <a:lnTo>
                      <a:pt x="385" y="250"/>
                    </a:lnTo>
                    <a:lnTo>
                      <a:pt x="149" y="250"/>
                    </a:lnTo>
                    <a:lnTo>
                      <a:pt x="149" y="399"/>
                    </a:lnTo>
                    <a:lnTo>
                      <a:pt x="382" y="399"/>
                    </a:lnTo>
                    <a:lnTo>
                      <a:pt x="382" y="821"/>
                    </a:lnTo>
                    <a:lnTo>
                      <a:pt x="144" y="821"/>
                    </a:lnTo>
                    <a:lnTo>
                      <a:pt x="144" y="970"/>
                    </a:lnTo>
                    <a:lnTo>
                      <a:pt x="379" y="970"/>
                    </a:lnTo>
                    <a:lnTo>
                      <a:pt x="379" y="1183"/>
                    </a:lnTo>
                    <a:lnTo>
                      <a:pt x="147" y="1183"/>
                    </a:lnTo>
                    <a:lnTo>
                      <a:pt x="147" y="1332"/>
                    </a:lnTo>
                    <a:lnTo>
                      <a:pt x="382" y="1332"/>
                    </a:lnTo>
                    <a:lnTo>
                      <a:pt x="382" y="1543"/>
                    </a:lnTo>
                    <a:lnTo>
                      <a:pt x="144" y="1543"/>
                    </a:lnTo>
                    <a:lnTo>
                      <a:pt x="144" y="1691"/>
                    </a:lnTo>
                    <a:lnTo>
                      <a:pt x="382" y="1691"/>
                    </a:lnTo>
                    <a:lnTo>
                      <a:pt x="382" y="2020"/>
                    </a:lnTo>
                    <a:lnTo>
                      <a:pt x="34" y="2020"/>
                    </a:lnTo>
                    <a:lnTo>
                      <a:pt x="0" y="1987"/>
                    </a:lnTo>
                    <a:lnTo>
                      <a:pt x="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61"/>
              <p:cNvSpPr>
                <a:spLocks/>
              </p:cNvSpPr>
              <p:nvPr/>
            </p:nvSpPr>
            <p:spPr bwMode="auto">
              <a:xfrm>
                <a:off x="6411913" y="996950"/>
                <a:ext cx="2457450" cy="1127125"/>
              </a:xfrm>
              <a:custGeom>
                <a:avLst/>
                <a:gdLst/>
                <a:ahLst/>
                <a:cxnLst>
                  <a:cxn ang="0">
                    <a:pos x="764" y="0"/>
                  </a:cxn>
                  <a:cxn ang="0">
                    <a:pos x="1548" y="380"/>
                  </a:cxn>
                  <a:cxn ang="0">
                    <a:pos x="942" y="691"/>
                  </a:cxn>
                  <a:cxn ang="0">
                    <a:pos x="590" y="679"/>
                  </a:cxn>
                  <a:cxn ang="0">
                    <a:pos x="484" y="710"/>
                  </a:cxn>
                  <a:cxn ang="0">
                    <a:pos x="32" y="453"/>
                  </a:cxn>
                  <a:cxn ang="0">
                    <a:pos x="0" y="384"/>
                  </a:cxn>
                  <a:cxn ang="0">
                    <a:pos x="764" y="0"/>
                  </a:cxn>
                </a:cxnLst>
                <a:rect l="0" t="0" r="r" b="b"/>
                <a:pathLst>
                  <a:path w="1548" h="710">
                    <a:moveTo>
                      <a:pt x="764" y="0"/>
                    </a:moveTo>
                    <a:lnTo>
                      <a:pt x="1548" y="380"/>
                    </a:lnTo>
                    <a:lnTo>
                      <a:pt x="942" y="691"/>
                    </a:lnTo>
                    <a:lnTo>
                      <a:pt x="590" y="679"/>
                    </a:lnTo>
                    <a:lnTo>
                      <a:pt x="484" y="710"/>
                    </a:lnTo>
                    <a:lnTo>
                      <a:pt x="32" y="453"/>
                    </a:lnTo>
                    <a:lnTo>
                      <a:pt x="0" y="384"/>
                    </a:lnTo>
                    <a:lnTo>
                      <a:pt x="764"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62"/>
              <p:cNvSpPr>
                <a:spLocks/>
              </p:cNvSpPr>
              <p:nvPr/>
            </p:nvSpPr>
            <p:spPr bwMode="auto">
              <a:xfrm>
                <a:off x="6707188" y="1319213"/>
                <a:ext cx="1158875" cy="646113"/>
              </a:xfrm>
              <a:custGeom>
                <a:avLst/>
                <a:gdLst/>
                <a:ahLst/>
                <a:cxnLst>
                  <a:cxn ang="0">
                    <a:pos x="336" y="0"/>
                  </a:cxn>
                  <a:cxn ang="0">
                    <a:pos x="391" y="38"/>
                  </a:cxn>
                  <a:cxn ang="0">
                    <a:pos x="91" y="196"/>
                  </a:cxn>
                  <a:cxn ang="0">
                    <a:pos x="435" y="372"/>
                  </a:cxn>
                  <a:cxn ang="0">
                    <a:pos x="730" y="391"/>
                  </a:cxn>
                  <a:cxn ang="0">
                    <a:pos x="729" y="407"/>
                  </a:cxn>
                  <a:cxn ang="0">
                    <a:pos x="431" y="388"/>
                  </a:cxn>
                  <a:cxn ang="0">
                    <a:pos x="0" y="174"/>
                  </a:cxn>
                  <a:cxn ang="0">
                    <a:pos x="336" y="0"/>
                  </a:cxn>
                </a:cxnLst>
                <a:rect l="0" t="0" r="r" b="b"/>
                <a:pathLst>
                  <a:path w="730" h="407">
                    <a:moveTo>
                      <a:pt x="336" y="0"/>
                    </a:moveTo>
                    <a:lnTo>
                      <a:pt x="391" y="38"/>
                    </a:lnTo>
                    <a:lnTo>
                      <a:pt x="91" y="196"/>
                    </a:lnTo>
                    <a:lnTo>
                      <a:pt x="435" y="372"/>
                    </a:lnTo>
                    <a:lnTo>
                      <a:pt x="730" y="391"/>
                    </a:lnTo>
                    <a:lnTo>
                      <a:pt x="729" y="407"/>
                    </a:lnTo>
                    <a:lnTo>
                      <a:pt x="431" y="388"/>
                    </a:lnTo>
                    <a:lnTo>
                      <a:pt x="0" y="174"/>
                    </a:lnTo>
                    <a:lnTo>
                      <a:pt x="336" y="0"/>
                    </a:lnTo>
                    <a:close/>
                  </a:path>
                </a:pathLst>
              </a:custGeom>
              <a:solidFill>
                <a:schemeClr val="tx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63"/>
              <p:cNvSpPr>
                <a:spLocks/>
              </p:cNvSpPr>
              <p:nvPr/>
            </p:nvSpPr>
            <p:spPr bwMode="auto">
              <a:xfrm>
                <a:off x="7613650" y="1127125"/>
                <a:ext cx="993775" cy="838200"/>
              </a:xfrm>
              <a:custGeom>
                <a:avLst/>
                <a:gdLst/>
                <a:ahLst/>
                <a:cxnLst>
                  <a:cxn ang="0">
                    <a:pos x="0" y="0"/>
                  </a:cxn>
                  <a:cxn ang="0">
                    <a:pos x="26" y="2"/>
                  </a:cxn>
                  <a:cxn ang="0">
                    <a:pos x="626" y="294"/>
                  </a:cxn>
                  <a:cxn ang="0">
                    <a:pos x="158" y="528"/>
                  </a:cxn>
                  <a:cxn ang="0">
                    <a:pos x="158" y="511"/>
                  </a:cxn>
                  <a:cxn ang="0">
                    <a:pos x="543" y="316"/>
                  </a:cxn>
                  <a:cxn ang="0">
                    <a:pos x="17" y="70"/>
                  </a:cxn>
                  <a:cxn ang="0">
                    <a:pos x="9" y="37"/>
                  </a:cxn>
                  <a:cxn ang="0">
                    <a:pos x="0" y="0"/>
                  </a:cxn>
                </a:cxnLst>
                <a:rect l="0" t="0" r="r" b="b"/>
                <a:pathLst>
                  <a:path w="626" h="528">
                    <a:moveTo>
                      <a:pt x="0" y="0"/>
                    </a:moveTo>
                    <a:lnTo>
                      <a:pt x="26" y="2"/>
                    </a:lnTo>
                    <a:lnTo>
                      <a:pt x="626" y="294"/>
                    </a:lnTo>
                    <a:lnTo>
                      <a:pt x="158" y="528"/>
                    </a:lnTo>
                    <a:lnTo>
                      <a:pt x="158" y="511"/>
                    </a:lnTo>
                    <a:lnTo>
                      <a:pt x="543" y="316"/>
                    </a:lnTo>
                    <a:lnTo>
                      <a:pt x="17" y="70"/>
                    </a:lnTo>
                    <a:lnTo>
                      <a:pt x="9" y="37"/>
                    </a:lnTo>
                    <a:lnTo>
                      <a:pt x="0" y="0"/>
                    </a:lnTo>
                    <a:close/>
                  </a:path>
                </a:pathLst>
              </a:custGeom>
              <a:solidFill>
                <a:schemeClr val="tx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67"/>
              <p:cNvSpPr>
                <a:spLocks/>
              </p:cNvSpPr>
              <p:nvPr/>
            </p:nvSpPr>
            <p:spPr bwMode="auto">
              <a:xfrm>
                <a:off x="6405563" y="1606550"/>
                <a:ext cx="942975" cy="3576638"/>
              </a:xfrm>
              <a:custGeom>
                <a:avLst/>
                <a:gdLst/>
                <a:ahLst/>
                <a:cxnLst>
                  <a:cxn ang="0">
                    <a:pos x="4" y="0"/>
                  </a:cxn>
                  <a:cxn ang="0">
                    <a:pos x="594" y="295"/>
                  </a:cxn>
                  <a:cxn ang="0">
                    <a:pos x="594" y="2253"/>
                  </a:cxn>
                  <a:cxn ang="0">
                    <a:pos x="0" y="1959"/>
                  </a:cxn>
                  <a:cxn ang="0">
                    <a:pos x="4" y="0"/>
                  </a:cxn>
                </a:cxnLst>
                <a:rect l="0" t="0" r="r" b="b"/>
                <a:pathLst>
                  <a:path w="594" h="2253">
                    <a:moveTo>
                      <a:pt x="4" y="0"/>
                    </a:moveTo>
                    <a:lnTo>
                      <a:pt x="594" y="295"/>
                    </a:lnTo>
                    <a:lnTo>
                      <a:pt x="594" y="2253"/>
                    </a:lnTo>
                    <a:lnTo>
                      <a:pt x="0" y="1959"/>
                    </a:lnTo>
                    <a:lnTo>
                      <a:pt x="4" y="0"/>
                    </a:lnTo>
                    <a:close/>
                  </a:path>
                </a:pathLst>
              </a:custGeom>
              <a:solidFill>
                <a:srgbClr val="D9D9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61" name="Picture 46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6717" y="139111"/>
              <a:ext cx="453290" cy="453290"/>
            </a:xfrm>
            <a:prstGeom prst="rect">
              <a:avLst/>
            </a:prstGeom>
            <a:scene3d>
              <a:camera prst="isometricRightUp"/>
              <a:lightRig rig="threePt" dir="t"/>
            </a:scene3d>
            <a:sp3d>
              <a:bevelT/>
            </a:sp3d>
          </p:spPr>
        </p:pic>
        <p:grpSp>
          <p:nvGrpSpPr>
            <p:cNvPr id="317" name="Group 316"/>
            <p:cNvGrpSpPr/>
            <p:nvPr/>
          </p:nvGrpSpPr>
          <p:grpSpPr>
            <a:xfrm>
              <a:off x="1988836" y="342319"/>
              <a:ext cx="1640195" cy="2408843"/>
              <a:chOff x="5976938" y="996950"/>
              <a:chExt cx="3381375" cy="4967288"/>
            </a:xfrm>
          </p:grpSpPr>
          <p:sp>
            <p:nvSpPr>
              <p:cNvPr id="318" name="Freeform 32"/>
              <p:cNvSpPr>
                <a:spLocks/>
              </p:cNvSpPr>
              <p:nvPr/>
            </p:nvSpPr>
            <p:spPr bwMode="auto">
              <a:xfrm>
                <a:off x="5976938" y="4699000"/>
                <a:ext cx="3381375" cy="1265238"/>
              </a:xfrm>
              <a:custGeom>
                <a:avLst/>
                <a:gdLst/>
                <a:ahLst/>
                <a:cxnLst>
                  <a:cxn ang="0">
                    <a:pos x="699" y="0"/>
                  </a:cxn>
                  <a:cxn ang="0">
                    <a:pos x="1617" y="49"/>
                  </a:cxn>
                  <a:cxn ang="0">
                    <a:pos x="2130" y="330"/>
                  </a:cxn>
                  <a:cxn ang="0">
                    <a:pos x="1257" y="797"/>
                  </a:cxn>
                  <a:cxn ang="0">
                    <a:pos x="814" y="797"/>
                  </a:cxn>
                  <a:cxn ang="0">
                    <a:pos x="0" y="360"/>
                  </a:cxn>
                  <a:cxn ang="0">
                    <a:pos x="699" y="0"/>
                  </a:cxn>
                </a:cxnLst>
                <a:rect l="0" t="0" r="r" b="b"/>
                <a:pathLst>
                  <a:path w="2130" h="797">
                    <a:moveTo>
                      <a:pt x="699" y="0"/>
                    </a:moveTo>
                    <a:lnTo>
                      <a:pt x="1617" y="49"/>
                    </a:lnTo>
                    <a:lnTo>
                      <a:pt x="2130" y="330"/>
                    </a:lnTo>
                    <a:lnTo>
                      <a:pt x="1257" y="797"/>
                    </a:lnTo>
                    <a:lnTo>
                      <a:pt x="814" y="797"/>
                    </a:lnTo>
                    <a:lnTo>
                      <a:pt x="0" y="360"/>
                    </a:lnTo>
                    <a:lnTo>
                      <a:pt x="699" y="0"/>
                    </a:lnTo>
                    <a:close/>
                  </a:path>
                </a:pathLst>
              </a:custGeom>
              <a:solidFill>
                <a:srgbClr val="D5DF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33"/>
              <p:cNvSpPr>
                <a:spLocks/>
              </p:cNvSpPr>
              <p:nvPr/>
            </p:nvSpPr>
            <p:spPr bwMode="auto">
              <a:xfrm>
                <a:off x="7216775" y="5651500"/>
                <a:ext cx="830262" cy="193675"/>
              </a:xfrm>
              <a:custGeom>
                <a:avLst/>
                <a:gdLst/>
                <a:ahLst/>
                <a:cxnLst>
                  <a:cxn ang="0">
                    <a:pos x="523" y="0"/>
                  </a:cxn>
                  <a:cxn ang="0">
                    <a:pos x="492" y="70"/>
                  </a:cxn>
                  <a:cxn ang="0">
                    <a:pos x="466" y="122"/>
                  </a:cxn>
                  <a:cxn ang="0">
                    <a:pos x="58" y="122"/>
                  </a:cxn>
                  <a:cxn ang="0">
                    <a:pos x="0" y="60"/>
                  </a:cxn>
                  <a:cxn ang="0">
                    <a:pos x="5" y="17"/>
                  </a:cxn>
                  <a:cxn ang="0">
                    <a:pos x="523" y="0"/>
                  </a:cxn>
                </a:cxnLst>
                <a:rect l="0" t="0" r="r" b="b"/>
                <a:pathLst>
                  <a:path w="523" h="122">
                    <a:moveTo>
                      <a:pt x="523" y="0"/>
                    </a:moveTo>
                    <a:lnTo>
                      <a:pt x="492" y="70"/>
                    </a:lnTo>
                    <a:lnTo>
                      <a:pt x="466" y="122"/>
                    </a:lnTo>
                    <a:lnTo>
                      <a:pt x="58" y="122"/>
                    </a:lnTo>
                    <a:lnTo>
                      <a:pt x="0" y="60"/>
                    </a:lnTo>
                    <a:lnTo>
                      <a:pt x="5" y="17"/>
                    </a:lnTo>
                    <a:lnTo>
                      <a:pt x="52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34"/>
              <p:cNvSpPr>
                <a:spLocks/>
              </p:cNvSpPr>
              <p:nvPr/>
            </p:nvSpPr>
            <p:spPr bwMode="auto">
              <a:xfrm>
                <a:off x="7956550" y="5162550"/>
                <a:ext cx="1081087" cy="682625"/>
              </a:xfrm>
              <a:custGeom>
                <a:avLst/>
                <a:gdLst/>
                <a:ahLst/>
                <a:cxnLst>
                  <a:cxn ang="0">
                    <a:pos x="681" y="0"/>
                  </a:cxn>
                  <a:cxn ang="0">
                    <a:pos x="681" y="53"/>
                  </a:cxn>
                  <a:cxn ang="0">
                    <a:pos x="0" y="430"/>
                  </a:cxn>
                  <a:cxn ang="0">
                    <a:pos x="0" y="364"/>
                  </a:cxn>
                  <a:cxn ang="0">
                    <a:pos x="13" y="329"/>
                  </a:cxn>
                  <a:cxn ang="0">
                    <a:pos x="610" y="9"/>
                  </a:cxn>
                  <a:cxn ang="0">
                    <a:pos x="681" y="0"/>
                  </a:cxn>
                </a:cxnLst>
                <a:rect l="0" t="0" r="r" b="b"/>
                <a:pathLst>
                  <a:path w="681" h="430">
                    <a:moveTo>
                      <a:pt x="681" y="0"/>
                    </a:moveTo>
                    <a:lnTo>
                      <a:pt x="681" y="53"/>
                    </a:lnTo>
                    <a:lnTo>
                      <a:pt x="0" y="430"/>
                    </a:lnTo>
                    <a:lnTo>
                      <a:pt x="0" y="364"/>
                    </a:lnTo>
                    <a:lnTo>
                      <a:pt x="13" y="329"/>
                    </a:lnTo>
                    <a:lnTo>
                      <a:pt x="610" y="9"/>
                    </a:lnTo>
                    <a:lnTo>
                      <a:pt x="681"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35"/>
              <p:cNvSpPr>
                <a:spLocks/>
              </p:cNvSpPr>
              <p:nvPr/>
            </p:nvSpPr>
            <p:spPr bwMode="auto">
              <a:xfrm>
                <a:off x="6302375" y="5202238"/>
                <a:ext cx="1006475" cy="650875"/>
              </a:xfrm>
              <a:custGeom>
                <a:avLst/>
                <a:gdLst/>
                <a:ahLst/>
                <a:cxnLst>
                  <a:cxn ang="0">
                    <a:pos x="0" y="0"/>
                  </a:cxn>
                  <a:cxn ang="0">
                    <a:pos x="58" y="2"/>
                  </a:cxn>
                  <a:cxn ang="0">
                    <a:pos x="634" y="313"/>
                  </a:cxn>
                  <a:cxn ang="0">
                    <a:pos x="634" y="410"/>
                  </a:cxn>
                  <a:cxn ang="0">
                    <a:pos x="0" y="63"/>
                  </a:cxn>
                  <a:cxn ang="0">
                    <a:pos x="0" y="0"/>
                  </a:cxn>
                </a:cxnLst>
                <a:rect l="0" t="0" r="r" b="b"/>
                <a:pathLst>
                  <a:path w="634" h="410">
                    <a:moveTo>
                      <a:pt x="0" y="0"/>
                    </a:moveTo>
                    <a:lnTo>
                      <a:pt x="58" y="2"/>
                    </a:lnTo>
                    <a:lnTo>
                      <a:pt x="634" y="313"/>
                    </a:lnTo>
                    <a:lnTo>
                      <a:pt x="634" y="410"/>
                    </a:lnTo>
                    <a:lnTo>
                      <a:pt x="0" y="63"/>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36"/>
              <p:cNvSpPr>
                <a:spLocks/>
              </p:cNvSpPr>
              <p:nvPr/>
            </p:nvSpPr>
            <p:spPr bwMode="auto">
              <a:xfrm>
                <a:off x="6302375" y="4738688"/>
                <a:ext cx="2732087" cy="1008063"/>
              </a:xfrm>
              <a:custGeom>
                <a:avLst/>
                <a:gdLst/>
                <a:ahLst/>
                <a:cxnLst>
                  <a:cxn ang="0">
                    <a:pos x="564" y="0"/>
                  </a:cxn>
                  <a:cxn ang="0">
                    <a:pos x="1306" y="41"/>
                  </a:cxn>
                  <a:cxn ang="0">
                    <a:pos x="1721" y="267"/>
                  </a:cxn>
                  <a:cxn ang="0">
                    <a:pos x="1042" y="631"/>
                  </a:cxn>
                  <a:cxn ang="0">
                    <a:pos x="636" y="635"/>
                  </a:cxn>
                  <a:cxn ang="0">
                    <a:pos x="0" y="292"/>
                  </a:cxn>
                  <a:cxn ang="0">
                    <a:pos x="564" y="0"/>
                  </a:cxn>
                </a:cxnLst>
                <a:rect l="0" t="0" r="r" b="b"/>
                <a:pathLst>
                  <a:path w="1721" h="635">
                    <a:moveTo>
                      <a:pt x="564" y="0"/>
                    </a:moveTo>
                    <a:lnTo>
                      <a:pt x="1306" y="41"/>
                    </a:lnTo>
                    <a:lnTo>
                      <a:pt x="1721" y="267"/>
                    </a:lnTo>
                    <a:lnTo>
                      <a:pt x="1042" y="631"/>
                    </a:lnTo>
                    <a:lnTo>
                      <a:pt x="636" y="635"/>
                    </a:lnTo>
                    <a:lnTo>
                      <a:pt x="0" y="292"/>
                    </a:lnTo>
                    <a:lnTo>
                      <a:pt x="564"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37"/>
              <p:cNvSpPr>
                <a:spLocks/>
              </p:cNvSpPr>
              <p:nvPr/>
            </p:nvSpPr>
            <p:spPr bwMode="auto">
              <a:xfrm>
                <a:off x="7818438" y="4673600"/>
                <a:ext cx="1003300" cy="974725"/>
              </a:xfrm>
              <a:custGeom>
                <a:avLst/>
                <a:gdLst/>
                <a:ahLst/>
                <a:cxnLst>
                  <a:cxn ang="0">
                    <a:pos x="632" y="0"/>
                  </a:cxn>
                  <a:cxn ang="0">
                    <a:pos x="632" y="314"/>
                  </a:cxn>
                  <a:cxn ang="0">
                    <a:pos x="59" y="614"/>
                  </a:cxn>
                  <a:cxn ang="0">
                    <a:pos x="26" y="598"/>
                  </a:cxn>
                  <a:cxn ang="0">
                    <a:pos x="0" y="221"/>
                  </a:cxn>
                  <a:cxn ang="0">
                    <a:pos x="632" y="0"/>
                  </a:cxn>
                </a:cxnLst>
                <a:rect l="0" t="0" r="r" b="b"/>
                <a:pathLst>
                  <a:path w="632" h="614">
                    <a:moveTo>
                      <a:pt x="632" y="0"/>
                    </a:moveTo>
                    <a:lnTo>
                      <a:pt x="632" y="314"/>
                    </a:lnTo>
                    <a:lnTo>
                      <a:pt x="59" y="614"/>
                    </a:lnTo>
                    <a:lnTo>
                      <a:pt x="26" y="598"/>
                    </a:lnTo>
                    <a:lnTo>
                      <a:pt x="0" y="221"/>
                    </a:lnTo>
                    <a:lnTo>
                      <a:pt x="63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38"/>
              <p:cNvSpPr>
                <a:spLocks/>
              </p:cNvSpPr>
              <p:nvPr/>
            </p:nvSpPr>
            <p:spPr bwMode="auto">
              <a:xfrm>
                <a:off x="6445250" y="4608513"/>
                <a:ext cx="1470025" cy="1042988"/>
              </a:xfrm>
              <a:custGeom>
                <a:avLst/>
                <a:gdLst/>
                <a:ahLst/>
                <a:cxnLst>
                  <a:cxn ang="0">
                    <a:pos x="54" y="0"/>
                  </a:cxn>
                  <a:cxn ang="0">
                    <a:pos x="536" y="252"/>
                  </a:cxn>
                  <a:cxn ang="0">
                    <a:pos x="873" y="284"/>
                  </a:cxn>
                  <a:cxn ang="0">
                    <a:pos x="926" y="325"/>
                  </a:cxn>
                  <a:cxn ang="0">
                    <a:pos x="926" y="657"/>
                  </a:cxn>
                  <a:cxn ang="0">
                    <a:pos x="569" y="657"/>
                  </a:cxn>
                  <a:cxn ang="0">
                    <a:pos x="4" y="362"/>
                  </a:cxn>
                  <a:cxn ang="0">
                    <a:pos x="0" y="53"/>
                  </a:cxn>
                  <a:cxn ang="0">
                    <a:pos x="54" y="0"/>
                  </a:cxn>
                </a:cxnLst>
                <a:rect l="0" t="0" r="r" b="b"/>
                <a:pathLst>
                  <a:path w="926" h="657">
                    <a:moveTo>
                      <a:pt x="54" y="0"/>
                    </a:moveTo>
                    <a:lnTo>
                      <a:pt x="536" y="252"/>
                    </a:lnTo>
                    <a:lnTo>
                      <a:pt x="873" y="284"/>
                    </a:lnTo>
                    <a:lnTo>
                      <a:pt x="926" y="325"/>
                    </a:lnTo>
                    <a:lnTo>
                      <a:pt x="926" y="657"/>
                    </a:lnTo>
                    <a:lnTo>
                      <a:pt x="569" y="657"/>
                    </a:lnTo>
                    <a:lnTo>
                      <a:pt x="4" y="362"/>
                    </a:lnTo>
                    <a:lnTo>
                      <a:pt x="0" y="53"/>
                    </a:lnTo>
                    <a:lnTo>
                      <a:pt x="54" y="0"/>
                    </a:lnTo>
                    <a:close/>
                  </a:path>
                </a:pathLst>
              </a:custGeom>
              <a:solidFill>
                <a:srgbClr val="A6A6A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39"/>
              <p:cNvSpPr>
                <a:spLocks/>
              </p:cNvSpPr>
              <p:nvPr/>
            </p:nvSpPr>
            <p:spPr bwMode="auto">
              <a:xfrm>
                <a:off x="7516813" y="2312988"/>
                <a:ext cx="442912" cy="280988"/>
              </a:xfrm>
              <a:custGeom>
                <a:avLst/>
                <a:gdLst/>
                <a:ahLst/>
                <a:cxnLst>
                  <a:cxn ang="0">
                    <a:pos x="279" y="0"/>
                  </a:cxn>
                  <a:cxn ang="0">
                    <a:pos x="279" y="146"/>
                  </a:cxn>
                  <a:cxn ang="0">
                    <a:pos x="247" y="177"/>
                  </a:cxn>
                  <a:cxn ang="0">
                    <a:pos x="0" y="177"/>
                  </a:cxn>
                  <a:cxn ang="0">
                    <a:pos x="0" y="29"/>
                  </a:cxn>
                  <a:cxn ang="0">
                    <a:pos x="279" y="0"/>
                  </a:cxn>
                </a:cxnLst>
                <a:rect l="0" t="0" r="r" b="b"/>
                <a:pathLst>
                  <a:path w="279" h="177">
                    <a:moveTo>
                      <a:pt x="279" y="0"/>
                    </a:moveTo>
                    <a:lnTo>
                      <a:pt x="279" y="146"/>
                    </a:lnTo>
                    <a:lnTo>
                      <a:pt x="247" y="177"/>
                    </a:lnTo>
                    <a:lnTo>
                      <a:pt x="0" y="177"/>
                    </a:lnTo>
                    <a:lnTo>
                      <a:pt x="0" y="29"/>
                    </a:lnTo>
                    <a:lnTo>
                      <a:pt x="27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40"/>
              <p:cNvSpPr>
                <a:spLocks/>
              </p:cNvSpPr>
              <p:nvPr/>
            </p:nvSpPr>
            <p:spPr bwMode="auto">
              <a:xfrm>
                <a:off x="7875588" y="1925638"/>
                <a:ext cx="903287" cy="663575"/>
              </a:xfrm>
              <a:custGeom>
                <a:avLst/>
                <a:gdLst/>
                <a:ahLst/>
                <a:cxnLst>
                  <a:cxn ang="0">
                    <a:pos x="569" y="0"/>
                  </a:cxn>
                  <a:cxn ang="0">
                    <a:pos x="569" y="139"/>
                  </a:cxn>
                  <a:cxn ang="0">
                    <a:pos x="0" y="418"/>
                  </a:cxn>
                  <a:cxn ang="0">
                    <a:pos x="0" y="282"/>
                  </a:cxn>
                  <a:cxn ang="0">
                    <a:pos x="569" y="0"/>
                  </a:cxn>
                </a:cxnLst>
                <a:rect l="0" t="0" r="r" b="b"/>
                <a:pathLst>
                  <a:path w="569" h="418">
                    <a:moveTo>
                      <a:pt x="569" y="0"/>
                    </a:moveTo>
                    <a:lnTo>
                      <a:pt x="569" y="139"/>
                    </a:lnTo>
                    <a:lnTo>
                      <a:pt x="0" y="418"/>
                    </a:lnTo>
                    <a:lnTo>
                      <a:pt x="0" y="282"/>
                    </a:lnTo>
                    <a:lnTo>
                      <a:pt x="569" y="0"/>
                    </a:lnTo>
                    <a:close/>
                  </a:path>
                </a:pathLst>
              </a:custGeom>
              <a:solidFill>
                <a:srgbClr val="DAE3E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41"/>
              <p:cNvSpPr>
                <a:spLocks/>
              </p:cNvSpPr>
              <p:nvPr/>
            </p:nvSpPr>
            <p:spPr bwMode="auto">
              <a:xfrm>
                <a:off x="7507288" y="2554288"/>
                <a:ext cx="417512" cy="90488"/>
              </a:xfrm>
              <a:custGeom>
                <a:avLst/>
                <a:gdLst/>
                <a:ahLst/>
                <a:cxnLst>
                  <a:cxn ang="0">
                    <a:pos x="0" y="0"/>
                  </a:cxn>
                  <a:cxn ang="0">
                    <a:pos x="230" y="0"/>
                  </a:cxn>
                  <a:cxn ang="0">
                    <a:pos x="260" y="6"/>
                  </a:cxn>
                  <a:cxn ang="0">
                    <a:pos x="263" y="57"/>
                  </a:cxn>
                  <a:cxn ang="0">
                    <a:pos x="3" y="57"/>
                  </a:cxn>
                  <a:cxn ang="0">
                    <a:pos x="0" y="0"/>
                  </a:cxn>
                </a:cxnLst>
                <a:rect l="0" t="0" r="r" b="b"/>
                <a:pathLst>
                  <a:path w="263" h="57">
                    <a:moveTo>
                      <a:pt x="0" y="0"/>
                    </a:moveTo>
                    <a:lnTo>
                      <a:pt x="230" y="0"/>
                    </a:lnTo>
                    <a:lnTo>
                      <a:pt x="260" y="6"/>
                    </a:lnTo>
                    <a:lnTo>
                      <a:pt x="263" y="57"/>
                    </a:lnTo>
                    <a:lnTo>
                      <a:pt x="3" y="57"/>
                    </a:lnTo>
                    <a:lnTo>
                      <a:pt x="0"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95959"/>
                  </a:solidFill>
                </a:endParaRPr>
              </a:p>
            </p:txBody>
          </p:sp>
          <p:sp>
            <p:nvSpPr>
              <p:cNvPr id="328" name="Freeform 42"/>
              <p:cNvSpPr>
                <a:spLocks/>
              </p:cNvSpPr>
              <p:nvPr/>
            </p:nvSpPr>
            <p:spPr bwMode="auto">
              <a:xfrm>
                <a:off x="7872413" y="2130425"/>
                <a:ext cx="990600" cy="541338"/>
              </a:xfrm>
              <a:custGeom>
                <a:avLst/>
                <a:gdLst/>
                <a:ahLst/>
                <a:cxnLst>
                  <a:cxn ang="0">
                    <a:pos x="568" y="0"/>
                  </a:cxn>
                  <a:cxn ang="0">
                    <a:pos x="624" y="9"/>
                  </a:cxn>
                  <a:cxn ang="0">
                    <a:pos x="605" y="49"/>
                  </a:cxn>
                  <a:cxn ang="0">
                    <a:pos x="34" y="340"/>
                  </a:cxn>
                  <a:cxn ang="0">
                    <a:pos x="33" y="341"/>
                  </a:cxn>
                  <a:cxn ang="0">
                    <a:pos x="0" y="267"/>
                  </a:cxn>
                  <a:cxn ang="0">
                    <a:pos x="568" y="0"/>
                  </a:cxn>
                </a:cxnLst>
                <a:rect l="0" t="0" r="r" b="b"/>
                <a:pathLst>
                  <a:path w="624" h="341">
                    <a:moveTo>
                      <a:pt x="568" y="0"/>
                    </a:moveTo>
                    <a:lnTo>
                      <a:pt x="624" y="9"/>
                    </a:lnTo>
                    <a:lnTo>
                      <a:pt x="605" y="49"/>
                    </a:lnTo>
                    <a:lnTo>
                      <a:pt x="34" y="340"/>
                    </a:lnTo>
                    <a:lnTo>
                      <a:pt x="33" y="341"/>
                    </a:lnTo>
                    <a:lnTo>
                      <a:pt x="0" y="267"/>
                    </a:lnTo>
                    <a:lnTo>
                      <a:pt x="568"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43"/>
              <p:cNvSpPr>
                <a:spLocks/>
              </p:cNvSpPr>
              <p:nvPr/>
            </p:nvSpPr>
            <p:spPr bwMode="auto">
              <a:xfrm>
                <a:off x="7516813" y="3228975"/>
                <a:ext cx="442912" cy="282575"/>
              </a:xfrm>
              <a:custGeom>
                <a:avLst/>
                <a:gdLst/>
                <a:ahLst/>
                <a:cxnLst>
                  <a:cxn ang="0">
                    <a:pos x="279" y="0"/>
                  </a:cxn>
                  <a:cxn ang="0">
                    <a:pos x="279" y="146"/>
                  </a:cxn>
                  <a:cxn ang="0">
                    <a:pos x="247" y="178"/>
                  </a:cxn>
                  <a:cxn ang="0">
                    <a:pos x="0" y="178"/>
                  </a:cxn>
                  <a:cxn ang="0">
                    <a:pos x="0" y="29"/>
                  </a:cxn>
                  <a:cxn ang="0">
                    <a:pos x="279" y="0"/>
                  </a:cxn>
                </a:cxnLst>
                <a:rect l="0" t="0" r="r" b="b"/>
                <a:pathLst>
                  <a:path w="279" h="178">
                    <a:moveTo>
                      <a:pt x="279" y="0"/>
                    </a:moveTo>
                    <a:lnTo>
                      <a:pt x="279" y="146"/>
                    </a:lnTo>
                    <a:lnTo>
                      <a:pt x="247" y="178"/>
                    </a:lnTo>
                    <a:lnTo>
                      <a:pt x="0" y="178"/>
                    </a:lnTo>
                    <a:lnTo>
                      <a:pt x="0" y="29"/>
                    </a:lnTo>
                    <a:lnTo>
                      <a:pt x="27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44"/>
              <p:cNvSpPr>
                <a:spLocks/>
              </p:cNvSpPr>
              <p:nvPr/>
            </p:nvSpPr>
            <p:spPr bwMode="auto">
              <a:xfrm>
                <a:off x="7875588" y="2841625"/>
                <a:ext cx="903287" cy="665163"/>
              </a:xfrm>
              <a:custGeom>
                <a:avLst/>
                <a:gdLst/>
                <a:ahLst/>
                <a:cxnLst>
                  <a:cxn ang="0">
                    <a:pos x="569" y="0"/>
                  </a:cxn>
                  <a:cxn ang="0">
                    <a:pos x="569" y="139"/>
                  </a:cxn>
                  <a:cxn ang="0">
                    <a:pos x="0" y="419"/>
                  </a:cxn>
                  <a:cxn ang="0">
                    <a:pos x="0" y="282"/>
                  </a:cxn>
                  <a:cxn ang="0">
                    <a:pos x="569" y="0"/>
                  </a:cxn>
                </a:cxnLst>
                <a:rect l="0" t="0" r="r" b="b"/>
                <a:pathLst>
                  <a:path w="569" h="419">
                    <a:moveTo>
                      <a:pt x="569" y="0"/>
                    </a:moveTo>
                    <a:lnTo>
                      <a:pt x="569" y="139"/>
                    </a:lnTo>
                    <a:lnTo>
                      <a:pt x="0" y="419"/>
                    </a:lnTo>
                    <a:lnTo>
                      <a:pt x="0" y="282"/>
                    </a:lnTo>
                    <a:lnTo>
                      <a:pt x="569" y="0"/>
                    </a:lnTo>
                    <a:close/>
                  </a:path>
                </a:pathLst>
              </a:custGeom>
              <a:solidFill>
                <a:srgbClr val="DAE3E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45"/>
              <p:cNvSpPr>
                <a:spLocks/>
              </p:cNvSpPr>
              <p:nvPr/>
            </p:nvSpPr>
            <p:spPr bwMode="auto">
              <a:xfrm>
                <a:off x="7507288" y="3470275"/>
                <a:ext cx="417512" cy="90488"/>
              </a:xfrm>
              <a:custGeom>
                <a:avLst/>
                <a:gdLst/>
                <a:ahLst/>
                <a:cxnLst>
                  <a:cxn ang="0">
                    <a:pos x="0" y="0"/>
                  </a:cxn>
                  <a:cxn ang="0">
                    <a:pos x="230" y="0"/>
                  </a:cxn>
                  <a:cxn ang="0">
                    <a:pos x="260" y="6"/>
                  </a:cxn>
                  <a:cxn ang="0">
                    <a:pos x="263" y="57"/>
                  </a:cxn>
                  <a:cxn ang="0">
                    <a:pos x="3" y="57"/>
                  </a:cxn>
                  <a:cxn ang="0">
                    <a:pos x="0" y="0"/>
                  </a:cxn>
                </a:cxnLst>
                <a:rect l="0" t="0" r="r" b="b"/>
                <a:pathLst>
                  <a:path w="263" h="57">
                    <a:moveTo>
                      <a:pt x="0" y="0"/>
                    </a:moveTo>
                    <a:lnTo>
                      <a:pt x="230" y="0"/>
                    </a:lnTo>
                    <a:lnTo>
                      <a:pt x="260" y="6"/>
                    </a:lnTo>
                    <a:lnTo>
                      <a:pt x="263" y="57"/>
                    </a:lnTo>
                    <a:lnTo>
                      <a:pt x="3" y="57"/>
                    </a:lnTo>
                    <a:lnTo>
                      <a:pt x="0"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95959"/>
                  </a:solidFill>
                </a:endParaRPr>
              </a:p>
            </p:txBody>
          </p:sp>
          <p:sp>
            <p:nvSpPr>
              <p:cNvPr id="332" name="Freeform 46"/>
              <p:cNvSpPr>
                <a:spLocks/>
              </p:cNvSpPr>
              <p:nvPr/>
            </p:nvSpPr>
            <p:spPr bwMode="auto">
              <a:xfrm>
                <a:off x="7872413" y="3048000"/>
                <a:ext cx="990600" cy="539750"/>
              </a:xfrm>
              <a:custGeom>
                <a:avLst/>
                <a:gdLst/>
                <a:ahLst/>
                <a:cxnLst>
                  <a:cxn ang="0">
                    <a:pos x="568" y="0"/>
                  </a:cxn>
                  <a:cxn ang="0">
                    <a:pos x="624" y="9"/>
                  </a:cxn>
                  <a:cxn ang="0">
                    <a:pos x="605" y="48"/>
                  </a:cxn>
                  <a:cxn ang="0">
                    <a:pos x="34" y="339"/>
                  </a:cxn>
                  <a:cxn ang="0">
                    <a:pos x="33" y="340"/>
                  </a:cxn>
                  <a:cxn ang="0">
                    <a:pos x="0" y="266"/>
                  </a:cxn>
                  <a:cxn ang="0">
                    <a:pos x="568" y="0"/>
                  </a:cxn>
                </a:cxnLst>
                <a:rect l="0" t="0" r="r" b="b"/>
                <a:pathLst>
                  <a:path w="624" h="340">
                    <a:moveTo>
                      <a:pt x="568" y="0"/>
                    </a:moveTo>
                    <a:lnTo>
                      <a:pt x="624" y="9"/>
                    </a:lnTo>
                    <a:lnTo>
                      <a:pt x="605" y="48"/>
                    </a:lnTo>
                    <a:lnTo>
                      <a:pt x="34" y="339"/>
                    </a:lnTo>
                    <a:lnTo>
                      <a:pt x="33" y="340"/>
                    </a:lnTo>
                    <a:lnTo>
                      <a:pt x="0" y="266"/>
                    </a:lnTo>
                    <a:lnTo>
                      <a:pt x="568" y="0"/>
                    </a:lnTo>
                    <a:close/>
                  </a:path>
                </a:pathLst>
              </a:custGeom>
              <a:solidFill>
                <a:srgbClr val="A6A6A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47"/>
              <p:cNvSpPr>
                <a:spLocks/>
              </p:cNvSpPr>
              <p:nvPr/>
            </p:nvSpPr>
            <p:spPr bwMode="auto">
              <a:xfrm>
                <a:off x="7516813" y="3794125"/>
                <a:ext cx="442912" cy="282575"/>
              </a:xfrm>
              <a:custGeom>
                <a:avLst/>
                <a:gdLst/>
                <a:ahLst/>
                <a:cxnLst>
                  <a:cxn ang="0">
                    <a:pos x="279" y="0"/>
                  </a:cxn>
                  <a:cxn ang="0">
                    <a:pos x="279" y="146"/>
                  </a:cxn>
                  <a:cxn ang="0">
                    <a:pos x="247" y="178"/>
                  </a:cxn>
                  <a:cxn ang="0">
                    <a:pos x="0" y="178"/>
                  </a:cxn>
                  <a:cxn ang="0">
                    <a:pos x="0" y="29"/>
                  </a:cxn>
                  <a:cxn ang="0">
                    <a:pos x="279" y="0"/>
                  </a:cxn>
                </a:cxnLst>
                <a:rect l="0" t="0" r="r" b="b"/>
                <a:pathLst>
                  <a:path w="279" h="178">
                    <a:moveTo>
                      <a:pt x="279" y="0"/>
                    </a:moveTo>
                    <a:lnTo>
                      <a:pt x="279" y="146"/>
                    </a:lnTo>
                    <a:lnTo>
                      <a:pt x="247" y="178"/>
                    </a:lnTo>
                    <a:lnTo>
                      <a:pt x="0" y="178"/>
                    </a:lnTo>
                    <a:lnTo>
                      <a:pt x="0" y="29"/>
                    </a:lnTo>
                    <a:lnTo>
                      <a:pt x="27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48"/>
              <p:cNvSpPr>
                <a:spLocks/>
              </p:cNvSpPr>
              <p:nvPr/>
            </p:nvSpPr>
            <p:spPr bwMode="auto">
              <a:xfrm>
                <a:off x="7875588" y="3406775"/>
                <a:ext cx="903287" cy="665163"/>
              </a:xfrm>
              <a:custGeom>
                <a:avLst/>
                <a:gdLst/>
                <a:ahLst/>
                <a:cxnLst>
                  <a:cxn ang="0">
                    <a:pos x="569" y="0"/>
                  </a:cxn>
                  <a:cxn ang="0">
                    <a:pos x="569" y="140"/>
                  </a:cxn>
                  <a:cxn ang="0">
                    <a:pos x="0" y="419"/>
                  </a:cxn>
                  <a:cxn ang="0">
                    <a:pos x="0" y="283"/>
                  </a:cxn>
                  <a:cxn ang="0">
                    <a:pos x="569" y="0"/>
                  </a:cxn>
                </a:cxnLst>
                <a:rect l="0" t="0" r="r" b="b"/>
                <a:pathLst>
                  <a:path w="569" h="419">
                    <a:moveTo>
                      <a:pt x="569" y="0"/>
                    </a:moveTo>
                    <a:lnTo>
                      <a:pt x="569" y="140"/>
                    </a:lnTo>
                    <a:lnTo>
                      <a:pt x="0" y="419"/>
                    </a:lnTo>
                    <a:lnTo>
                      <a:pt x="0" y="283"/>
                    </a:lnTo>
                    <a:lnTo>
                      <a:pt x="569" y="0"/>
                    </a:lnTo>
                    <a:close/>
                  </a:path>
                </a:pathLst>
              </a:custGeom>
              <a:solidFill>
                <a:srgbClr val="DAE3E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49"/>
              <p:cNvSpPr>
                <a:spLocks/>
              </p:cNvSpPr>
              <p:nvPr/>
            </p:nvSpPr>
            <p:spPr bwMode="auto">
              <a:xfrm>
                <a:off x="7507288" y="4035425"/>
                <a:ext cx="417512" cy="90488"/>
              </a:xfrm>
              <a:custGeom>
                <a:avLst/>
                <a:gdLst/>
                <a:ahLst/>
                <a:cxnLst>
                  <a:cxn ang="0">
                    <a:pos x="0" y="0"/>
                  </a:cxn>
                  <a:cxn ang="0">
                    <a:pos x="230" y="0"/>
                  </a:cxn>
                  <a:cxn ang="0">
                    <a:pos x="260" y="7"/>
                  </a:cxn>
                  <a:cxn ang="0">
                    <a:pos x="263" y="57"/>
                  </a:cxn>
                  <a:cxn ang="0">
                    <a:pos x="3" y="57"/>
                  </a:cxn>
                  <a:cxn ang="0">
                    <a:pos x="0" y="0"/>
                  </a:cxn>
                </a:cxnLst>
                <a:rect l="0" t="0" r="r" b="b"/>
                <a:pathLst>
                  <a:path w="263" h="57">
                    <a:moveTo>
                      <a:pt x="0" y="0"/>
                    </a:moveTo>
                    <a:lnTo>
                      <a:pt x="230" y="0"/>
                    </a:lnTo>
                    <a:lnTo>
                      <a:pt x="260" y="7"/>
                    </a:lnTo>
                    <a:lnTo>
                      <a:pt x="263" y="57"/>
                    </a:lnTo>
                    <a:lnTo>
                      <a:pt x="3" y="57"/>
                    </a:lnTo>
                    <a:lnTo>
                      <a:pt x="0"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95959"/>
                  </a:solidFill>
                </a:endParaRPr>
              </a:p>
            </p:txBody>
          </p:sp>
          <p:sp>
            <p:nvSpPr>
              <p:cNvPr id="336" name="Freeform 50"/>
              <p:cNvSpPr>
                <a:spLocks/>
              </p:cNvSpPr>
              <p:nvPr/>
            </p:nvSpPr>
            <p:spPr bwMode="auto">
              <a:xfrm>
                <a:off x="7872413" y="3613150"/>
                <a:ext cx="990600" cy="539750"/>
              </a:xfrm>
              <a:custGeom>
                <a:avLst/>
                <a:gdLst/>
                <a:ahLst/>
                <a:cxnLst>
                  <a:cxn ang="0">
                    <a:pos x="568" y="0"/>
                  </a:cxn>
                  <a:cxn ang="0">
                    <a:pos x="624" y="10"/>
                  </a:cxn>
                  <a:cxn ang="0">
                    <a:pos x="605" y="49"/>
                  </a:cxn>
                  <a:cxn ang="0">
                    <a:pos x="34" y="339"/>
                  </a:cxn>
                  <a:cxn ang="0">
                    <a:pos x="33" y="340"/>
                  </a:cxn>
                  <a:cxn ang="0">
                    <a:pos x="0" y="266"/>
                  </a:cxn>
                  <a:cxn ang="0">
                    <a:pos x="568" y="0"/>
                  </a:cxn>
                </a:cxnLst>
                <a:rect l="0" t="0" r="r" b="b"/>
                <a:pathLst>
                  <a:path w="624" h="340">
                    <a:moveTo>
                      <a:pt x="568" y="0"/>
                    </a:moveTo>
                    <a:lnTo>
                      <a:pt x="624" y="10"/>
                    </a:lnTo>
                    <a:lnTo>
                      <a:pt x="605" y="49"/>
                    </a:lnTo>
                    <a:lnTo>
                      <a:pt x="34" y="339"/>
                    </a:lnTo>
                    <a:lnTo>
                      <a:pt x="33" y="340"/>
                    </a:lnTo>
                    <a:lnTo>
                      <a:pt x="0" y="266"/>
                    </a:lnTo>
                    <a:lnTo>
                      <a:pt x="568" y="0"/>
                    </a:lnTo>
                    <a:close/>
                  </a:path>
                </a:pathLst>
              </a:custGeom>
              <a:solidFill>
                <a:srgbClr val="A6A6A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51"/>
              <p:cNvSpPr>
                <a:spLocks/>
              </p:cNvSpPr>
              <p:nvPr/>
            </p:nvSpPr>
            <p:spPr bwMode="auto">
              <a:xfrm>
                <a:off x="7516813" y="4365625"/>
                <a:ext cx="442912" cy="280988"/>
              </a:xfrm>
              <a:custGeom>
                <a:avLst/>
                <a:gdLst/>
                <a:ahLst/>
                <a:cxnLst>
                  <a:cxn ang="0">
                    <a:pos x="279" y="0"/>
                  </a:cxn>
                  <a:cxn ang="0">
                    <a:pos x="279" y="146"/>
                  </a:cxn>
                  <a:cxn ang="0">
                    <a:pos x="247" y="177"/>
                  </a:cxn>
                  <a:cxn ang="0">
                    <a:pos x="0" y="177"/>
                  </a:cxn>
                  <a:cxn ang="0">
                    <a:pos x="0" y="29"/>
                  </a:cxn>
                  <a:cxn ang="0">
                    <a:pos x="279" y="0"/>
                  </a:cxn>
                </a:cxnLst>
                <a:rect l="0" t="0" r="r" b="b"/>
                <a:pathLst>
                  <a:path w="279" h="177">
                    <a:moveTo>
                      <a:pt x="279" y="0"/>
                    </a:moveTo>
                    <a:lnTo>
                      <a:pt x="279" y="146"/>
                    </a:lnTo>
                    <a:lnTo>
                      <a:pt x="247" y="177"/>
                    </a:lnTo>
                    <a:lnTo>
                      <a:pt x="0" y="177"/>
                    </a:lnTo>
                    <a:lnTo>
                      <a:pt x="0" y="29"/>
                    </a:lnTo>
                    <a:lnTo>
                      <a:pt x="27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52"/>
              <p:cNvSpPr>
                <a:spLocks/>
              </p:cNvSpPr>
              <p:nvPr/>
            </p:nvSpPr>
            <p:spPr bwMode="auto">
              <a:xfrm>
                <a:off x="7875588" y="3978275"/>
                <a:ext cx="903287" cy="663575"/>
              </a:xfrm>
              <a:custGeom>
                <a:avLst/>
                <a:gdLst/>
                <a:ahLst/>
                <a:cxnLst>
                  <a:cxn ang="0">
                    <a:pos x="569" y="0"/>
                  </a:cxn>
                  <a:cxn ang="0">
                    <a:pos x="569" y="139"/>
                  </a:cxn>
                  <a:cxn ang="0">
                    <a:pos x="0" y="418"/>
                  </a:cxn>
                  <a:cxn ang="0">
                    <a:pos x="0" y="282"/>
                  </a:cxn>
                  <a:cxn ang="0">
                    <a:pos x="569" y="0"/>
                  </a:cxn>
                </a:cxnLst>
                <a:rect l="0" t="0" r="r" b="b"/>
                <a:pathLst>
                  <a:path w="569" h="418">
                    <a:moveTo>
                      <a:pt x="569" y="0"/>
                    </a:moveTo>
                    <a:lnTo>
                      <a:pt x="569" y="139"/>
                    </a:lnTo>
                    <a:lnTo>
                      <a:pt x="0" y="418"/>
                    </a:lnTo>
                    <a:lnTo>
                      <a:pt x="0" y="282"/>
                    </a:lnTo>
                    <a:lnTo>
                      <a:pt x="569" y="0"/>
                    </a:lnTo>
                    <a:close/>
                  </a:path>
                </a:pathLst>
              </a:custGeom>
              <a:solidFill>
                <a:srgbClr val="DAE3E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53"/>
              <p:cNvSpPr>
                <a:spLocks/>
              </p:cNvSpPr>
              <p:nvPr/>
            </p:nvSpPr>
            <p:spPr bwMode="auto">
              <a:xfrm>
                <a:off x="7507288" y="4606925"/>
                <a:ext cx="417512" cy="90488"/>
              </a:xfrm>
              <a:custGeom>
                <a:avLst/>
                <a:gdLst/>
                <a:ahLst/>
                <a:cxnLst>
                  <a:cxn ang="0">
                    <a:pos x="0" y="0"/>
                  </a:cxn>
                  <a:cxn ang="0">
                    <a:pos x="230" y="0"/>
                  </a:cxn>
                  <a:cxn ang="0">
                    <a:pos x="260" y="6"/>
                  </a:cxn>
                  <a:cxn ang="0">
                    <a:pos x="263" y="57"/>
                  </a:cxn>
                  <a:cxn ang="0">
                    <a:pos x="3" y="57"/>
                  </a:cxn>
                  <a:cxn ang="0">
                    <a:pos x="0" y="0"/>
                  </a:cxn>
                </a:cxnLst>
                <a:rect l="0" t="0" r="r" b="b"/>
                <a:pathLst>
                  <a:path w="263" h="57">
                    <a:moveTo>
                      <a:pt x="0" y="0"/>
                    </a:moveTo>
                    <a:lnTo>
                      <a:pt x="230" y="0"/>
                    </a:lnTo>
                    <a:lnTo>
                      <a:pt x="260" y="6"/>
                    </a:lnTo>
                    <a:lnTo>
                      <a:pt x="263" y="57"/>
                    </a:lnTo>
                    <a:lnTo>
                      <a:pt x="3" y="57"/>
                    </a:lnTo>
                    <a:lnTo>
                      <a:pt x="0"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95959"/>
                  </a:solidFill>
                </a:endParaRPr>
              </a:p>
            </p:txBody>
          </p:sp>
          <p:sp>
            <p:nvSpPr>
              <p:cNvPr id="340" name="Freeform 54"/>
              <p:cNvSpPr>
                <a:spLocks/>
              </p:cNvSpPr>
              <p:nvPr/>
            </p:nvSpPr>
            <p:spPr bwMode="auto">
              <a:xfrm>
                <a:off x="7872413" y="4183063"/>
                <a:ext cx="990600" cy="541338"/>
              </a:xfrm>
              <a:custGeom>
                <a:avLst/>
                <a:gdLst/>
                <a:ahLst/>
                <a:cxnLst>
                  <a:cxn ang="0">
                    <a:pos x="568" y="0"/>
                  </a:cxn>
                  <a:cxn ang="0">
                    <a:pos x="624" y="9"/>
                  </a:cxn>
                  <a:cxn ang="0">
                    <a:pos x="605" y="49"/>
                  </a:cxn>
                  <a:cxn ang="0">
                    <a:pos x="34" y="340"/>
                  </a:cxn>
                  <a:cxn ang="0">
                    <a:pos x="33" y="341"/>
                  </a:cxn>
                  <a:cxn ang="0">
                    <a:pos x="0" y="267"/>
                  </a:cxn>
                  <a:cxn ang="0">
                    <a:pos x="568" y="0"/>
                  </a:cxn>
                </a:cxnLst>
                <a:rect l="0" t="0" r="r" b="b"/>
                <a:pathLst>
                  <a:path w="624" h="341">
                    <a:moveTo>
                      <a:pt x="568" y="0"/>
                    </a:moveTo>
                    <a:lnTo>
                      <a:pt x="624" y="9"/>
                    </a:lnTo>
                    <a:lnTo>
                      <a:pt x="605" y="49"/>
                    </a:lnTo>
                    <a:lnTo>
                      <a:pt x="34" y="340"/>
                    </a:lnTo>
                    <a:lnTo>
                      <a:pt x="33" y="341"/>
                    </a:lnTo>
                    <a:lnTo>
                      <a:pt x="0" y="267"/>
                    </a:lnTo>
                    <a:lnTo>
                      <a:pt x="568" y="0"/>
                    </a:lnTo>
                    <a:close/>
                  </a:path>
                </a:pathLst>
              </a:custGeom>
              <a:solidFill>
                <a:srgbClr val="A6A6A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5"/>
              <p:cNvSpPr>
                <a:spLocks/>
              </p:cNvSpPr>
              <p:nvPr/>
            </p:nvSpPr>
            <p:spPr bwMode="auto">
              <a:xfrm>
                <a:off x="7866063" y="2144713"/>
                <a:ext cx="996950" cy="1149350"/>
              </a:xfrm>
              <a:custGeom>
                <a:avLst/>
                <a:gdLst/>
                <a:ahLst/>
                <a:cxnLst>
                  <a:cxn ang="0">
                    <a:pos x="628" y="0"/>
                  </a:cxn>
                  <a:cxn ang="0">
                    <a:pos x="625" y="423"/>
                  </a:cxn>
                  <a:cxn ang="0">
                    <a:pos x="23" y="724"/>
                  </a:cxn>
                  <a:cxn ang="0">
                    <a:pos x="0" y="709"/>
                  </a:cxn>
                  <a:cxn ang="0">
                    <a:pos x="2" y="331"/>
                  </a:cxn>
                  <a:cxn ang="0">
                    <a:pos x="23" y="302"/>
                  </a:cxn>
                  <a:cxn ang="0">
                    <a:pos x="628" y="0"/>
                  </a:cxn>
                </a:cxnLst>
                <a:rect l="0" t="0" r="r" b="b"/>
                <a:pathLst>
                  <a:path w="628" h="724">
                    <a:moveTo>
                      <a:pt x="628" y="0"/>
                    </a:moveTo>
                    <a:lnTo>
                      <a:pt x="625" y="423"/>
                    </a:lnTo>
                    <a:lnTo>
                      <a:pt x="23" y="724"/>
                    </a:lnTo>
                    <a:lnTo>
                      <a:pt x="0" y="709"/>
                    </a:lnTo>
                    <a:lnTo>
                      <a:pt x="2" y="331"/>
                    </a:lnTo>
                    <a:lnTo>
                      <a:pt x="23" y="302"/>
                    </a:lnTo>
                    <a:lnTo>
                      <a:pt x="628" y="0"/>
                    </a:lnTo>
                    <a:close/>
                  </a:path>
                </a:pathLst>
              </a:custGeom>
              <a:solidFill>
                <a:srgbClr val="D9D9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56"/>
              <p:cNvSpPr>
                <a:spLocks/>
              </p:cNvSpPr>
              <p:nvPr/>
            </p:nvSpPr>
            <p:spPr bwMode="auto">
              <a:xfrm>
                <a:off x="7859713" y="3059113"/>
                <a:ext cx="1001712" cy="809625"/>
              </a:xfrm>
              <a:custGeom>
                <a:avLst/>
                <a:gdLst/>
                <a:ahLst/>
                <a:cxnLst>
                  <a:cxn ang="0">
                    <a:pos x="631" y="0"/>
                  </a:cxn>
                  <a:cxn ang="0">
                    <a:pos x="631" y="207"/>
                  </a:cxn>
                  <a:cxn ang="0">
                    <a:pos x="24" y="510"/>
                  </a:cxn>
                  <a:cxn ang="0">
                    <a:pos x="0" y="483"/>
                  </a:cxn>
                  <a:cxn ang="0">
                    <a:pos x="2" y="311"/>
                  </a:cxn>
                  <a:cxn ang="0">
                    <a:pos x="24" y="297"/>
                  </a:cxn>
                  <a:cxn ang="0">
                    <a:pos x="631" y="0"/>
                  </a:cxn>
                </a:cxnLst>
                <a:rect l="0" t="0" r="r" b="b"/>
                <a:pathLst>
                  <a:path w="631" h="510">
                    <a:moveTo>
                      <a:pt x="631" y="0"/>
                    </a:moveTo>
                    <a:lnTo>
                      <a:pt x="631" y="207"/>
                    </a:lnTo>
                    <a:lnTo>
                      <a:pt x="24" y="510"/>
                    </a:lnTo>
                    <a:lnTo>
                      <a:pt x="0" y="483"/>
                    </a:lnTo>
                    <a:lnTo>
                      <a:pt x="2" y="311"/>
                    </a:lnTo>
                    <a:lnTo>
                      <a:pt x="24" y="297"/>
                    </a:lnTo>
                    <a:lnTo>
                      <a:pt x="631" y="0"/>
                    </a:lnTo>
                    <a:close/>
                  </a:path>
                </a:pathLst>
              </a:custGeom>
              <a:solidFill>
                <a:srgbClr val="D9D9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57"/>
              <p:cNvSpPr>
                <a:spLocks/>
              </p:cNvSpPr>
              <p:nvPr/>
            </p:nvSpPr>
            <p:spPr bwMode="auto">
              <a:xfrm>
                <a:off x="7866063" y="3630613"/>
                <a:ext cx="995362" cy="809625"/>
              </a:xfrm>
              <a:custGeom>
                <a:avLst/>
                <a:gdLst/>
                <a:ahLst/>
                <a:cxnLst>
                  <a:cxn ang="0">
                    <a:pos x="627" y="0"/>
                  </a:cxn>
                  <a:cxn ang="0">
                    <a:pos x="627" y="207"/>
                  </a:cxn>
                  <a:cxn ang="0">
                    <a:pos x="23" y="510"/>
                  </a:cxn>
                  <a:cxn ang="0">
                    <a:pos x="5" y="489"/>
                  </a:cxn>
                  <a:cxn ang="0">
                    <a:pos x="0" y="325"/>
                  </a:cxn>
                  <a:cxn ang="0">
                    <a:pos x="23" y="299"/>
                  </a:cxn>
                  <a:cxn ang="0">
                    <a:pos x="627" y="0"/>
                  </a:cxn>
                </a:cxnLst>
                <a:rect l="0" t="0" r="r" b="b"/>
                <a:pathLst>
                  <a:path w="627" h="510">
                    <a:moveTo>
                      <a:pt x="627" y="0"/>
                    </a:moveTo>
                    <a:lnTo>
                      <a:pt x="627" y="207"/>
                    </a:lnTo>
                    <a:lnTo>
                      <a:pt x="23" y="510"/>
                    </a:lnTo>
                    <a:lnTo>
                      <a:pt x="5" y="489"/>
                    </a:lnTo>
                    <a:lnTo>
                      <a:pt x="0" y="325"/>
                    </a:lnTo>
                    <a:lnTo>
                      <a:pt x="23" y="299"/>
                    </a:lnTo>
                    <a:lnTo>
                      <a:pt x="627" y="0"/>
                    </a:lnTo>
                    <a:close/>
                  </a:path>
                </a:pathLst>
              </a:custGeom>
              <a:solidFill>
                <a:srgbClr val="D9D9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58"/>
              <p:cNvSpPr>
                <a:spLocks/>
              </p:cNvSpPr>
              <p:nvPr/>
            </p:nvSpPr>
            <p:spPr bwMode="auto">
              <a:xfrm>
                <a:off x="7851775" y="4205288"/>
                <a:ext cx="1006475" cy="992188"/>
              </a:xfrm>
              <a:custGeom>
                <a:avLst/>
                <a:gdLst/>
                <a:ahLst/>
                <a:cxnLst>
                  <a:cxn ang="0">
                    <a:pos x="634" y="0"/>
                  </a:cxn>
                  <a:cxn ang="0">
                    <a:pos x="634" y="325"/>
                  </a:cxn>
                  <a:cxn ang="0">
                    <a:pos x="32" y="625"/>
                  </a:cxn>
                  <a:cxn ang="0">
                    <a:pos x="0" y="601"/>
                  </a:cxn>
                  <a:cxn ang="0">
                    <a:pos x="14" y="327"/>
                  </a:cxn>
                  <a:cxn ang="0">
                    <a:pos x="32" y="296"/>
                  </a:cxn>
                  <a:cxn ang="0">
                    <a:pos x="634" y="0"/>
                  </a:cxn>
                </a:cxnLst>
                <a:rect l="0" t="0" r="r" b="b"/>
                <a:pathLst>
                  <a:path w="634" h="625">
                    <a:moveTo>
                      <a:pt x="634" y="0"/>
                    </a:moveTo>
                    <a:lnTo>
                      <a:pt x="634" y="325"/>
                    </a:lnTo>
                    <a:lnTo>
                      <a:pt x="32" y="625"/>
                    </a:lnTo>
                    <a:lnTo>
                      <a:pt x="0" y="601"/>
                    </a:lnTo>
                    <a:lnTo>
                      <a:pt x="14" y="327"/>
                    </a:lnTo>
                    <a:lnTo>
                      <a:pt x="32" y="296"/>
                    </a:lnTo>
                    <a:lnTo>
                      <a:pt x="634" y="0"/>
                    </a:lnTo>
                    <a:close/>
                  </a:path>
                </a:pathLst>
              </a:custGeom>
              <a:solidFill>
                <a:srgbClr val="D9D9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59"/>
              <p:cNvSpPr>
                <a:spLocks/>
              </p:cNvSpPr>
              <p:nvPr/>
            </p:nvSpPr>
            <p:spPr bwMode="auto">
              <a:xfrm>
                <a:off x="7793038" y="1570038"/>
                <a:ext cx="1079500" cy="817563"/>
              </a:xfrm>
              <a:custGeom>
                <a:avLst/>
                <a:gdLst/>
                <a:ahLst/>
                <a:cxnLst>
                  <a:cxn ang="0">
                    <a:pos x="621" y="0"/>
                  </a:cxn>
                  <a:cxn ang="0">
                    <a:pos x="680" y="19"/>
                  </a:cxn>
                  <a:cxn ang="0">
                    <a:pos x="675" y="214"/>
                  </a:cxn>
                  <a:cxn ang="0">
                    <a:pos x="72" y="515"/>
                  </a:cxn>
                  <a:cxn ang="0">
                    <a:pos x="49" y="503"/>
                  </a:cxn>
                  <a:cxn ang="0">
                    <a:pos x="0" y="374"/>
                  </a:cxn>
                  <a:cxn ang="0">
                    <a:pos x="20" y="299"/>
                  </a:cxn>
                  <a:cxn ang="0">
                    <a:pos x="621" y="0"/>
                  </a:cxn>
                </a:cxnLst>
                <a:rect l="0" t="0" r="r" b="b"/>
                <a:pathLst>
                  <a:path w="680" h="515">
                    <a:moveTo>
                      <a:pt x="621" y="0"/>
                    </a:moveTo>
                    <a:lnTo>
                      <a:pt x="680" y="19"/>
                    </a:lnTo>
                    <a:lnTo>
                      <a:pt x="675" y="214"/>
                    </a:lnTo>
                    <a:lnTo>
                      <a:pt x="72" y="515"/>
                    </a:lnTo>
                    <a:lnTo>
                      <a:pt x="49" y="503"/>
                    </a:lnTo>
                    <a:lnTo>
                      <a:pt x="0" y="374"/>
                    </a:lnTo>
                    <a:lnTo>
                      <a:pt x="20" y="299"/>
                    </a:lnTo>
                    <a:lnTo>
                      <a:pt x="621" y="0"/>
                    </a:lnTo>
                    <a:close/>
                  </a:path>
                </a:pathLst>
              </a:custGeom>
              <a:solidFill>
                <a:srgbClr val="D9D9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60"/>
              <p:cNvSpPr>
                <a:spLocks/>
              </p:cNvSpPr>
              <p:nvPr/>
            </p:nvSpPr>
            <p:spPr bwMode="auto">
              <a:xfrm>
                <a:off x="7296150" y="1990725"/>
                <a:ext cx="611187" cy="3206750"/>
              </a:xfrm>
              <a:custGeom>
                <a:avLst/>
                <a:gdLst/>
                <a:ahLst/>
                <a:cxnLst>
                  <a:cxn ang="0">
                    <a:pos x="3" y="0"/>
                  </a:cxn>
                  <a:cxn ang="0">
                    <a:pos x="366" y="32"/>
                  </a:cxn>
                  <a:cxn ang="0">
                    <a:pos x="385" y="65"/>
                  </a:cxn>
                  <a:cxn ang="0">
                    <a:pos x="385" y="250"/>
                  </a:cxn>
                  <a:cxn ang="0">
                    <a:pos x="149" y="250"/>
                  </a:cxn>
                  <a:cxn ang="0">
                    <a:pos x="149" y="399"/>
                  </a:cxn>
                  <a:cxn ang="0">
                    <a:pos x="382" y="399"/>
                  </a:cxn>
                  <a:cxn ang="0">
                    <a:pos x="382" y="821"/>
                  </a:cxn>
                  <a:cxn ang="0">
                    <a:pos x="144" y="821"/>
                  </a:cxn>
                  <a:cxn ang="0">
                    <a:pos x="144" y="970"/>
                  </a:cxn>
                  <a:cxn ang="0">
                    <a:pos x="379" y="970"/>
                  </a:cxn>
                  <a:cxn ang="0">
                    <a:pos x="379" y="1183"/>
                  </a:cxn>
                  <a:cxn ang="0">
                    <a:pos x="147" y="1183"/>
                  </a:cxn>
                  <a:cxn ang="0">
                    <a:pos x="147" y="1332"/>
                  </a:cxn>
                  <a:cxn ang="0">
                    <a:pos x="382" y="1332"/>
                  </a:cxn>
                  <a:cxn ang="0">
                    <a:pos x="382" y="1543"/>
                  </a:cxn>
                  <a:cxn ang="0">
                    <a:pos x="144" y="1543"/>
                  </a:cxn>
                  <a:cxn ang="0">
                    <a:pos x="144" y="1691"/>
                  </a:cxn>
                  <a:cxn ang="0">
                    <a:pos x="382" y="1691"/>
                  </a:cxn>
                  <a:cxn ang="0">
                    <a:pos x="382" y="2020"/>
                  </a:cxn>
                  <a:cxn ang="0">
                    <a:pos x="34" y="2020"/>
                  </a:cxn>
                  <a:cxn ang="0">
                    <a:pos x="0" y="1987"/>
                  </a:cxn>
                  <a:cxn ang="0">
                    <a:pos x="3" y="0"/>
                  </a:cxn>
                </a:cxnLst>
                <a:rect l="0" t="0" r="r" b="b"/>
                <a:pathLst>
                  <a:path w="385" h="2020">
                    <a:moveTo>
                      <a:pt x="3" y="0"/>
                    </a:moveTo>
                    <a:lnTo>
                      <a:pt x="366" y="32"/>
                    </a:lnTo>
                    <a:lnTo>
                      <a:pt x="385" y="65"/>
                    </a:lnTo>
                    <a:lnTo>
                      <a:pt x="385" y="250"/>
                    </a:lnTo>
                    <a:lnTo>
                      <a:pt x="149" y="250"/>
                    </a:lnTo>
                    <a:lnTo>
                      <a:pt x="149" y="399"/>
                    </a:lnTo>
                    <a:lnTo>
                      <a:pt x="382" y="399"/>
                    </a:lnTo>
                    <a:lnTo>
                      <a:pt x="382" y="821"/>
                    </a:lnTo>
                    <a:lnTo>
                      <a:pt x="144" y="821"/>
                    </a:lnTo>
                    <a:lnTo>
                      <a:pt x="144" y="970"/>
                    </a:lnTo>
                    <a:lnTo>
                      <a:pt x="379" y="970"/>
                    </a:lnTo>
                    <a:lnTo>
                      <a:pt x="379" y="1183"/>
                    </a:lnTo>
                    <a:lnTo>
                      <a:pt x="147" y="1183"/>
                    </a:lnTo>
                    <a:lnTo>
                      <a:pt x="147" y="1332"/>
                    </a:lnTo>
                    <a:lnTo>
                      <a:pt x="382" y="1332"/>
                    </a:lnTo>
                    <a:lnTo>
                      <a:pt x="382" y="1543"/>
                    </a:lnTo>
                    <a:lnTo>
                      <a:pt x="144" y="1543"/>
                    </a:lnTo>
                    <a:lnTo>
                      <a:pt x="144" y="1691"/>
                    </a:lnTo>
                    <a:lnTo>
                      <a:pt x="382" y="1691"/>
                    </a:lnTo>
                    <a:lnTo>
                      <a:pt x="382" y="2020"/>
                    </a:lnTo>
                    <a:lnTo>
                      <a:pt x="34" y="2020"/>
                    </a:lnTo>
                    <a:lnTo>
                      <a:pt x="0" y="1987"/>
                    </a:lnTo>
                    <a:lnTo>
                      <a:pt x="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61"/>
              <p:cNvSpPr>
                <a:spLocks/>
              </p:cNvSpPr>
              <p:nvPr/>
            </p:nvSpPr>
            <p:spPr bwMode="auto">
              <a:xfrm>
                <a:off x="6411913" y="996950"/>
                <a:ext cx="2457450" cy="1127125"/>
              </a:xfrm>
              <a:custGeom>
                <a:avLst/>
                <a:gdLst/>
                <a:ahLst/>
                <a:cxnLst>
                  <a:cxn ang="0">
                    <a:pos x="764" y="0"/>
                  </a:cxn>
                  <a:cxn ang="0">
                    <a:pos x="1548" y="380"/>
                  </a:cxn>
                  <a:cxn ang="0">
                    <a:pos x="942" y="691"/>
                  </a:cxn>
                  <a:cxn ang="0">
                    <a:pos x="590" y="679"/>
                  </a:cxn>
                  <a:cxn ang="0">
                    <a:pos x="484" y="710"/>
                  </a:cxn>
                  <a:cxn ang="0">
                    <a:pos x="32" y="453"/>
                  </a:cxn>
                  <a:cxn ang="0">
                    <a:pos x="0" y="384"/>
                  </a:cxn>
                  <a:cxn ang="0">
                    <a:pos x="764" y="0"/>
                  </a:cxn>
                </a:cxnLst>
                <a:rect l="0" t="0" r="r" b="b"/>
                <a:pathLst>
                  <a:path w="1548" h="710">
                    <a:moveTo>
                      <a:pt x="764" y="0"/>
                    </a:moveTo>
                    <a:lnTo>
                      <a:pt x="1548" y="380"/>
                    </a:lnTo>
                    <a:lnTo>
                      <a:pt x="942" y="691"/>
                    </a:lnTo>
                    <a:lnTo>
                      <a:pt x="590" y="679"/>
                    </a:lnTo>
                    <a:lnTo>
                      <a:pt x="484" y="710"/>
                    </a:lnTo>
                    <a:lnTo>
                      <a:pt x="32" y="453"/>
                    </a:lnTo>
                    <a:lnTo>
                      <a:pt x="0" y="384"/>
                    </a:lnTo>
                    <a:lnTo>
                      <a:pt x="764"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62"/>
              <p:cNvSpPr>
                <a:spLocks/>
              </p:cNvSpPr>
              <p:nvPr/>
            </p:nvSpPr>
            <p:spPr bwMode="auto">
              <a:xfrm>
                <a:off x="6707188" y="1319213"/>
                <a:ext cx="1158875" cy="646113"/>
              </a:xfrm>
              <a:custGeom>
                <a:avLst/>
                <a:gdLst/>
                <a:ahLst/>
                <a:cxnLst>
                  <a:cxn ang="0">
                    <a:pos x="336" y="0"/>
                  </a:cxn>
                  <a:cxn ang="0">
                    <a:pos x="391" y="38"/>
                  </a:cxn>
                  <a:cxn ang="0">
                    <a:pos x="91" y="196"/>
                  </a:cxn>
                  <a:cxn ang="0">
                    <a:pos x="435" y="372"/>
                  </a:cxn>
                  <a:cxn ang="0">
                    <a:pos x="730" y="391"/>
                  </a:cxn>
                  <a:cxn ang="0">
                    <a:pos x="729" y="407"/>
                  </a:cxn>
                  <a:cxn ang="0">
                    <a:pos x="431" y="388"/>
                  </a:cxn>
                  <a:cxn ang="0">
                    <a:pos x="0" y="174"/>
                  </a:cxn>
                  <a:cxn ang="0">
                    <a:pos x="336" y="0"/>
                  </a:cxn>
                </a:cxnLst>
                <a:rect l="0" t="0" r="r" b="b"/>
                <a:pathLst>
                  <a:path w="730" h="407">
                    <a:moveTo>
                      <a:pt x="336" y="0"/>
                    </a:moveTo>
                    <a:lnTo>
                      <a:pt x="391" y="38"/>
                    </a:lnTo>
                    <a:lnTo>
                      <a:pt x="91" y="196"/>
                    </a:lnTo>
                    <a:lnTo>
                      <a:pt x="435" y="372"/>
                    </a:lnTo>
                    <a:lnTo>
                      <a:pt x="730" y="391"/>
                    </a:lnTo>
                    <a:lnTo>
                      <a:pt x="729" y="407"/>
                    </a:lnTo>
                    <a:lnTo>
                      <a:pt x="431" y="388"/>
                    </a:lnTo>
                    <a:lnTo>
                      <a:pt x="0" y="174"/>
                    </a:lnTo>
                    <a:lnTo>
                      <a:pt x="336" y="0"/>
                    </a:lnTo>
                    <a:close/>
                  </a:path>
                </a:pathLst>
              </a:custGeom>
              <a:solidFill>
                <a:schemeClr val="tx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63"/>
              <p:cNvSpPr>
                <a:spLocks/>
              </p:cNvSpPr>
              <p:nvPr/>
            </p:nvSpPr>
            <p:spPr bwMode="auto">
              <a:xfrm>
                <a:off x="7613650" y="1127125"/>
                <a:ext cx="993775" cy="838200"/>
              </a:xfrm>
              <a:custGeom>
                <a:avLst/>
                <a:gdLst/>
                <a:ahLst/>
                <a:cxnLst>
                  <a:cxn ang="0">
                    <a:pos x="0" y="0"/>
                  </a:cxn>
                  <a:cxn ang="0">
                    <a:pos x="26" y="2"/>
                  </a:cxn>
                  <a:cxn ang="0">
                    <a:pos x="626" y="294"/>
                  </a:cxn>
                  <a:cxn ang="0">
                    <a:pos x="158" y="528"/>
                  </a:cxn>
                  <a:cxn ang="0">
                    <a:pos x="158" y="511"/>
                  </a:cxn>
                  <a:cxn ang="0">
                    <a:pos x="543" y="316"/>
                  </a:cxn>
                  <a:cxn ang="0">
                    <a:pos x="17" y="70"/>
                  </a:cxn>
                  <a:cxn ang="0">
                    <a:pos x="9" y="37"/>
                  </a:cxn>
                  <a:cxn ang="0">
                    <a:pos x="0" y="0"/>
                  </a:cxn>
                </a:cxnLst>
                <a:rect l="0" t="0" r="r" b="b"/>
                <a:pathLst>
                  <a:path w="626" h="528">
                    <a:moveTo>
                      <a:pt x="0" y="0"/>
                    </a:moveTo>
                    <a:lnTo>
                      <a:pt x="26" y="2"/>
                    </a:lnTo>
                    <a:lnTo>
                      <a:pt x="626" y="294"/>
                    </a:lnTo>
                    <a:lnTo>
                      <a:pt x="158" y="528"/>
                    </a:lnTo>
                    <a:lnTo>
                      <a:pt x="158" y="511"/>
                    </a:lnTo>
                    <a:lnTo>
                      <a:pt x="543" y="316"/>
                    </a:lnTo>
                    <a:lnTo>
                      <a:pt x="17" y="70"/>
                    </a:lnTo>
                    <a:lnTo>
                      <a:pt x="9" y="37"/>
                    </a:lnTo>
                    <a:lnTo>
                      <a:pt x="0" y="0"/>
                    </a:lnTo>
                    <a:close/>
                  </a:path>
                </a:pathLst>
              </a:custGeom>
              <a:solidFill>
                <a:schemeClr val="tx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67"/>
              <p:cNvSpPr>
                <a:spLocks/>
              </p:cNvSpPr>
              <p:nvPr/>
            </p:nvSpPr>
            <p:spPr bwMode="auto">
              <a:xfrm>
                <a:off x="6405563" y="1606550"/>
                <a:ext cx="942975" cy="3576638"/>
              </a:xfrm>
              <a:custGeom>
                <a:avLst/>
                <a:gdLst/>
                <a:ahLst/>
                <a:cxnLst>
                  <a:cxn ang="0">
                    <a:pos x="4" y="0"/>
                  </a:cxn>
                  <a:cxn ang="0">
                    <a:pos x="594" y="295"/>
                  </a:cxn>
                  <a:cxn ang="0">
                    <a:pos x="594" y="2253"/>
                  </a:cxn>
                  <a:cxn ang="0">
                    <a:pos x="0" y="1959"/>
                  </a:cxn>
                  <a:cxn ang="0">
                    <a:pos x="4" y="0"/>
                  </a:cxn>
                </a:cxnLst>
                <a:rect l="0" t="0" r="r" b="b"/>
                <a:pathLst>
                  <a:path w="594" h="2253">
                    <a:moveTo>
                      <a:pt x="4" y="0"/>
                    </a:moveTo>
                    <a:lnTo>
                      <a:pt x="594" y="295"/>
                    </a:lnTo>
                    <a:lnTo>
                      <a:pt x="594" y="2253"/>
                    </a:lnTo>
                    <a:lnTo>
                      <a:pt x="0" y="1959"/>
                    </a:lnTo>
                    <a:lnTo>
                      <a:pt x="4" y="0"/>
                    </a:lnTo>
                    <a:close/>
                  </a:path>
                </a:pathLst>
              </a:custGeom>
              <a:solidFill>
                <a:srgbClr val="D9D9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22451" y="283701"/>
              <a:ext cx="453290" cy="453290"/>
            </a:xfrm>
            <a:prstGeom prst="rect">
              <a:avLst/>
            </a:prstGeom>
            <a:scene3d>
              <a:camera prst="isometricRightUp"/>
              <a:lightRig rig="threePt" dir="t"/>
            </a:scene3d>
            <a:sp3d>
              <a:bevelT/>
            </a:sp3d>
          </p:spPr>
        </p:pic>
        <p:grpSp>
          <p:nvGrpSpPr>
            <p:cNvPr id="392" name="Group 391"/>
            <p:cNvGrpSpPr/>
            <p:nvPr/>
          </p:nvGrpSpPr>
          <p:grpSpPr>
            <a:xfrm>
              <a:off x="763776" y="934335"/>
              <a:ext cx="1640195" cy="2408843"/>
              <a:chOff x="5976938" y="996950"/>
              <a:chExt cx="3381375" cy="4967288"/>
            </a:xfrm>
          </p:grpSpPr>
          <p:sp>
            <p:nvSpPr>
              <p:cNvPr id="393" name="Freeform 32"/>
              <p:cNvSpPr>
                <a:spLocks/>
              </p:cNvSpPr>
              <p:nvPr/>
            </p:nvSpPr>
            <p:spPr bwMode="auto">
              <a:xfrm>
                <a:off x="5976938" y="4699000"/>
                <a:ext cx="3381375" cy="1265238"/>
              </a:xfrm>
              <a:custGeom>
                <a:avLst/>
                <a:gdLst/>
                <a:ahLst/>
                <a:cxnLst>
                  <a:cxn ang="0">
                    <a:pos x="699" y="0"/>
                  </a:cxn>
                  <a:cxn ang="0">
                    <a:pos x="1617" y="49"/>
                  </a:cxn>
                  <a:cxn ang="0">
                    <a:pos x="2130" y="330"/>
                  </a:cxn>
                  <a:cxn ang="0">
                    <a:pos x="1257" y="797"/>
                  </a:cxn>
                  <a:cxn ang="0">
                    <a:pos x="814" y="797"/>
                  </a:cxn>
                  <a:cxn ang="0">
                    <a:pos x="0" y="360"/>
                  </a:cxn>
                  <a:cxn ang="0">
                    <a:pos x="699" y="0"/>
                  </a:cxn>
                </a:cxnLst>
                <a:rect l="0" t="0" r="r" b="b"/>
                <a:pathLst>
                  <a:path w="2130" h="797">
                    <a:moveTo>
                      <a:pt x="699" y="0"/>
                    </a:moveTo>
                    <a:lnTo>
                      <a:pt x="1617" y="49"/>
                    </a:lnTo>
                    <a:lnTo>
                      <a:pt x="2130" y="330"/>
                    </a:lnTo>
                    <a:lnTo>
                      <a:pt x="1257" y="797"/>
                    </a:lnTo>
                    <a:lnTo>
                      <a:pt x="814" y="797"/>
                    </a:lnTo>
                    <a:lnTo>
                      <a:pt x="0" y="360"/>
                    </a:lnTo>
                    <a:lnTo>
                      <a:pt x="699" y="0"/>
                    </a:lnTo>
                    <a:close/>
                  </a:path>
                </a:pathLst>
              </a:custGeom>
              <a:solidFill>
                <a:srgbClr val="D5DFD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33"/>
              <p:cNvSpPr>
                <a:spLocks/>
              </p:cNvSpPr>
              <p:nvPr/>
            </p:nvSpPr>
            <p:spPr bwMode="auto">
              <a:xfrm>
                <a:off x="7216775" y="5651500"/>
                <a:ext cx="830262" cy="193675"/>
              </a:xfrm>
              <a:custGeom>
                <a:avLst/>
                <a:gdLst/>
                <a:ahLst/>
                <a:cxnLst>
                  <a:cxn ang="0">
                    <a:pos x="523" y="0"/>
                  </a:cxn>
                  <a:cxn ang="0">
                    <a:pos x="492" y="70"/>
                  </a:cxn>
                  <a:cxn ang="0">
                    <a:pos x="466" y="122"/>
                  </a:cxn>
                  <a:cxn ang="0">
                    <a:pos x="58" y="122"/>
                  </a:cxn>
                  <a:cxn ang="0">
                    <a:pos x="0" y="60"/>
                  </a:cxn>
                  <a:cxn ang="0">
                    <a:pos x="5" y="17"/>
                  </a:cxn>
                  <a:cxn ang="0">
                    <a:pos x="523" y="0"/>
                  </a:cxn>
                </a:cxnLst>
                <a:rect l="0" t="0" r="r" b="b"/>
                <a:pathLst>
                  <a:path w="523" h="122">
                    <a:moveTo>
                      <a:pt x="523" y="0"/>
                    </a:moveTo>
                    <a:lnTo>
                      <a:pt x="492" y="70"/>
                    </a:lnTo>
                    <a:lnTo>
                      <a:pt x="466" y="122"/>
                    </a:lnTo>
                    <a:lnTo>
                      <a:pt x="58" y="122"/>
                    </a:lnTo>
                    <a:lnTo>
                      <a:pt x="0" y="60"/>
                    </a:lnTo>
                    <a:lnTo>
                      <a:pt x="5" y="17"/>
                    </a:lnTo>
                    <a:lnTo>
                      <a:pt x="523"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34"/>
              <p:cNvSpPr>
                <a:spLocks/>
              </p:cNvSpPr>
              <p:nvPr/>
            </p:nvSpPr>
            <p:spPr bwMode="auto">
              <a:xfrm>
                <a:off x="7956550" y="5162550"/>
                <a:ext cx="1081087" cy="682625"/>
              </a:xfrm>
              <a:custGeom>
                <a:avLst/>
                <a:gdLst/>
                <a:ahLst/>
                <a:cxnLst>
                  <a:cxn ang="0">
                    <a:pos x="681" y="0"/>
                  </a:cxn>
                  <a:cxn ang="0">
                    <a:pos x="681" y="53"/>
                  </a:cxn>
                  <a:cxn ang="0">
                    <a:pos x="0" y="430"/>
                  </a:cxn>
                  <a:cxn ang="0">
                    <a:pos x="0" y="364"/>
                  </a:cxn>
                  <a:cxn ang="0">
                    <a:pos x="13" y="329"/>
                  </a:cxn>
                  <a:cxn ang="0">
                    <a:pos x="610" y="9"/>
                  </a:cxn>
                  <a:cxn ang="0">
                    <a:pos x="681" y="0"/>
                  </a:cxn>
                </a:cxnLst>
                <a:rect l="0" t="0" r="r" b="b"/>
                <a:pathLst>
                  <a:path w="681" h="430">
                    <a:moveTo>
                      <a:pt x="681" y="0"/>
                    </a:moveTo>
                    <a:lnTo>
                      <a:pt x="681" y="53"/>
                    </a:lnTo>
                    <a:lnTo>
                      <a:pt x="0" y="430"/>
                    </a:lnTo>
                    <a:lnTo>
                      <a:pt x="0" y="364"/>
                    </a:lnTo>
                    <a:lnTo>
                      <a:pt x="13" y="329"/>
                    </a:lnTo>
                    <a:lnTo>
                      <a:pt x="610" y="9"/>
                    </a:lnTo>
                    <a:lnTo>
                      <a:pt x="681"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35"/>
              <p:cNvSpPr>
                <a:spLocks/>
              </p:cNvSpPr>
              <p:nvPr/>
            </p:nvSpPr>
            <p:spPr bwMode="auto">
              <a:xfrm>
                <a:off x="6302375" y="5202238"/>
                <a:ext cx="1006475" cy="650875"/>
              </a:xfrm>
              <a:custGeom>
                <a:avLst/>
                <a:gdLst/>
                <a:ahLst/>
                <a:cxnLst>
                  <a:cxn ang="0">
                    <a:pos x="0" y="0"/>
                  </a:cxn>
                  <a:cxn ang="0">
                    <a:pos x="58" y="2"/>
                  </a:cxn>
                  <a:cxn ang="0">
                    <a:pos x="634" y="313"/>
                  </a:cxn>
                  <a:cxn ang="0">
                    <a:pos x="634" y="410"/>
                  </a:cxn>
                  <a:cxn ang="0">
                    <a:pos x="0" y="63"/>
                  </a:cxn>
                  <a:cxn ang="0">
                    <a:pos x="0" y="0"/>
                  </a:cxn>
                </a:cxnLst>
                <a:rect l="0" t="0" r="r" b="b"/>
                <a:pathLst>
                  <a:path w="634" h="410">
                    <a:moveTo>
                      <a:pt x="0" y="0"/>
                    </a:moveTo>
                    <a:lnTo>
                      <a:pt x="58" y="2"/>
                    </a:lnTo>
                    <a:lnTo>
                      <a:pt x="634" y="313"/>
                    </a:lnTo>
                    <a:lnTo>
                      <a:pt x="634" y="410"/>
                    </a:lnTo>
                    <a:lnTo>
                      <a:pt x="0" y="63"/>
                    </a:lnTo>
                    <a:lnTo>
                      <a:pt x="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36"/>
              <p:cNvSpPr>
                <a:spLocks/>
              </p:cNvSpPr>
              <p:nvPr/>
            </p:nvSpPr>
            <p:spPr bwMode="auto">
              <a:xfrm>
                <a:off x="6302375" y="4738688"/>
                <a:ext cx="2732087" cy="1008063"/>
              </a:xfrm>
              <a:custGeom>
                <a:avLst/>
                <a:gdLst/>
                <a:ahLst/>
                <a:cxnLst>
                  <a:cxn ang="0">
                    <a:pos x="564" y="0"/>
                  </a:cxn>
                  <a:cxn ang="0">
                    <a:pos x="1306" y="41"/>
                  </a:cxn>
                  <a:cxn ang="0">
                    <a:pos x="1721" y="267"/>
                  </a:cxn>
                  <a:cxn ang="0">
                    <a:pos x="1042" y="631"/>
                  </a:cxn>
                  <a:cxn ang="0">
                    <a:pos x="636" y="635"/>
                  </a:cxn>
                  <a:cxn ang="0">
                    <a:pos x="0" y="292"/>
                  </a:cxn>
                  <a:cxn ang="0">
                    <a:pos x="564" y="0"/>
                  </a:cxn>
                </a:cxnLst>
                <a:rect l="0" t="0" r="r" b="b"/>
                <a:pathLst>
                  <a:path w="1721" h="635">
                    <a:moveTo>
                      <a:pt x="564" y="0"/>
                    </a:moveTo>
                    <a:lnTo>
                      <a:pt x="1306" y="41"/>
                    </a:lnTo>
                    <a:lnTo>
                      <a:pt x="1721" y="267"/>
                    </a:lnTo>
                    <a:lnTo>
                      <a:pt x="1042" y="631"/>
                    </a:lnTo>
                    <a:lnTo>
                      <a:pt x="636" y="635"/>
                    </a:lnTo>
                    <a:lnTo>
                      <a:pt x="0" y="292"/>
                    </a:lnTo>
                    <a:lnTo>
                      <a:pt x="564"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37"/>
              <p:cNvSpPr>
                <a:spLocks/>
              </p:cNvSpPr>
              <p:nvPr/>
            </p:nvSpPr>
            <p:spPr bwMode="auto">
              <a:xfrm>
                <a:off x="7818438" y="4673600"/>
                <a:ext cx="1003300" cy="974725"/>
              </a:xfrm>
              <a:custGeom>
                <a:avLst/>
                <a:gdLst/>
                <a:ahLst/>
                <a:cxnLst>
                  <a:cxn ang="0">
                    <a:pos x="632" y="0"/>
                  </a:cxn>
                  <a:cxn ang="0">
                    <a:pos x="632" y="314"/>
                  </a:cxn>
                  <a:cxn ang="0">
                    <a:pos x="59" y="614"/>
                  </a:cxn>
                  <a:cxn ang="0">
                    <a:pos x="26" y="598"/>
                  </a:cxn>
                  <a:cxn ang="0">
                    <a:pos x="0" y="221"/>
                  </a:cxn>
                  <a:cxn ang="0">
                    <a:pos x="632" y="0"/>
                  </a:cxn>
                </a:cxnLst>
                <a:rect l="0" t="0" r="r" b="b"/>
                <a:pathLst>
                  <a:path w="632" h="614">
                    <a:moveTo>
                      <a:pt x="632" y="0"/>
                    </a:moveTo>
                    <a:lnTo>
                      <a:pt x="632" y="314"/>
                    </a:lnTo>
                    <a:lnTo>
                      <a:pt x="59" y="614"/>
                    </a:lnTo>
                    <a:lnTo>
                      <a:pt x="26" y="598"/>
                    </a:lnTo>
                    <a:lnTo>
                      <a:pt x="0" y="221"/>
                    </a:lnTo>
                    <a:lnTo>
                      <a:pt x="63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38"/>
              <p:cNvSpPr>
                <a:spLocks/>
              </p:cNvSpPr>
              <p:nvPr/>
            </p:nvSpPr>
            <p:spPr bwMode="auto">
              <a:xfrm>
                <a:off x="6445250" y="4608513"/>
                <a:ext cx="1470025" cy="1042988"/>
              </a:xfrm>
              <a:custGeom>
                <a:avLst/>
                <a:gdLst/>
                <a:ahLst/>
                <a:cxnLst>
                  <a:cxn ang="0">
                    <a:pos x="54" y="0"/>
                  </a:cxn>
                  <a:cxn ang="0">
                    <a:pos x="536" y="252"/>
                  </a:cxn>
                  <a:cxn ang="0">
                    <a:pos x="873" y="284"/>
                  </a:cxn>
                  <a:cxn ang="0">
                    <a:pos x="926" y="325"/>
                  </a:cxn>
                  <a:cxn ang="0">
                    <a:pos x="926" y="657"/>
                  </a:cxn>
                  <a:cxn ang="0">
                    <a:pos x="569" y="657"/>
                  </a:cxn>
                  <a:cxn ang="0">
                    <a:pos x="4" y="362"/>
                  </a:cxn>
                  <a:cxn ang="0">
                    <a:pos x="0" y="53"/>
                  </a:cxn>
                  <a:cxn ang="0">
                    <a:pos x="54" y="0"/>
                  </a:cxn>
                </a:cxnLst>
                <a:rect l="0" t="0" r="r" b="b"/>
                <a:pathLst>
                  <a:path w="926" h="657">
                    <a:moveTo>
                      <a:pt x="54" y="0"/>
                    </a:moveTo>
                    <a:lnTo>
                      <a:pt x="536" y="252"/>
                    </a:lnTo>
                    <a:lnTo>
                      <a:pt x="873" y="284"/>
                    </a:lnTo>
                    <a:lnTo>
                      <a:pt x="926" y="325"/>
                    </a:lnTo>
                    <a:lnTo>
                      <a:pt x="926" y="657"/>
                    </a:lnTo>
                    <a:lnTo>
                      <a:pt x="569" y="657"/>
                    </a:lnTo>
                    <a:lnTo>
                      <a:pt x="4" y="362"/>
                    </a:lnTo>
                    <a:lnTo>
                      <a:pt x="0" y="53"/>
                    </a:lnTo>
                    <a:lnTo>
                      <a:pt x="54" y="0"/>
                    </a:lnTo>
                    <a:close/>
                  </a:path>
                </a:pathLst>
              </a:custGeom>
              <a:solidFill>
                <a:srgbClr val="A6A6A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39"/>
              <p:cNvSpPr>
                <a:spLocks/>
              </p:cNvSpPr>
              <p:nvPr/>
            </p:nvSpPr>
            <p:spPr bwMode="auto">
              <a:xfrm>
                <a:off x="7516813" y="2312988"/>
                <a:ext cx="442912" cy="280988"/>
              </a:xfrm>
              <a:custGeom>
                <a:avLst/>
                <a:gdLst/>
                <a:ahLst/>
                <a:cxnLst>
                  <a:cxn ang="0">
                    <a:pos x="279" y="0"/>
                  </a:cxn>
                  <a:cxn ang="0">
                    <a:pos x="279" y="146"/>
                  </a:cxn>
                  <a:cxn ang="0">
                    <a:pos x="247" y="177"/>
                  </a:cxn>
                  <a:cxn ang="0">
                    <a:pos x="0" y="177"/>
                  </a:cxn>
                  <a:cxn ang="0">
                    <a:pos x="0" y="29"/>
                  </a:cxn>
                  <a:cxn ang="0">
                    <a:pos x="279" y="0"/>
                  </a:cxn>
                </a:cxnLst>
                <a:rect l="0" t="0" r="r" b="b"/>
                <a:pathLst>
                  <a:path w="279" h="177">
                    <a:moveTo>
                      <a:pt x="279" y="0"/>
                    </a:moveTo>
                    <a:lnTo>
                      <a:pt x="279" y="146"/>
                    </a:lnTo>
                    <a:lnTo>
                      <a:pt x="247" y="177"/>
                    </a:lnTo>
                    <a:lnTo>
                      <a:pt x="0" y="177"/>
                    </a:lnTo>
                    <a:lnTo>
                      <a:pt x="0" y="29"/>
                    </a:lnTo>
                    <a:lnTo>
                      <a:pt x="27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40"/>
              <p:cNvSpPr>
                <a:spLocks/>
              </p:cNvSpPr>
              <p:nvPr/>
            </p:nvSpPr>
            <p:spPr bwMode="auto">
              <a:xfrm>
                <a:off x="7875588" y="1925638"/>
                <a:ext cx="903287" cy="663575"/>
              </a:xfrm>
              <a:custGeom>
                <a:avLst/>
                <a:gdLst/>
                <a:ahLst/>
                <a:cxnLst>
                  <a:cxn ang="0">
                    <a:pos x="569" y="0"/>
                  </a:cxn>
                  <a:cxn ang="0">
                    <a:pos x="569" y="139"/>
                  </a:cxn>
                  <a:cxn ang="0">
                    <a:pos x="0" y="418"/>
                  </a:cxn>
                  <a:cxn ang="0">
                    <a:pos x="0" y="282"/>
                  </a:cxn>
                  <a:cxn ang="0">
                    <a:pos x="569" y="0"/>
                  </a:cxn>
                </a:cxnLst>
                <a:rect l="0" t="0" r="r" b="b"/>
                <a:pathLst>
                  <a:path w="569" h="418">
                    <a:moveTo>
                      <a:pt x="569" y="0"/>
                    </a:moveTo>
                    <a:lnTo>
                      <a:pt x="569" y="139"/>
                    </a:lnTo>
                    <a:lnTo>
                      <a:pt x="0" y="418"/>
                    </a:lnTo>
                    <a:lnTo>
                      <a:pt x="0" y="282"/>
                    </a:lnTo>
                    <a:lnTo>
                      <a:pt x="569" y="0"/>
                    </a:lnTo>
                    <a:close/>
                  </a:path>
                </a:pathLst>
              </a:custGeom>
              <a:solidFill>
                <a:srgbClr val="DAE3E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41"/>
              <p:cNvSpPr>
                <a:spLocks/>
              </p:cNvSpPr>
              <p:nvPr/>
            </p:nvSpPr>
            <p:spPr bwMode="auto">
              <a:xfrm>
                <a:off x="7507288" y="2554288"/>
                <a:ext cx="417512" cy="90488"/>
              </a:xfrm>
              <a:custGeom>
                <a:avLst/>
                <a:gdLst/>
                <a:ahLst/>
                <a:cxnLst>
                  <a:cxn ang="0">
                    <a:pos x="0" y="0"/>
                  </a:cxn>
                  <a:cxn ang="0">
                    <a:pos x="230" y="0"/>
                  </a:cxn>
                  <a:cxn ang="0">
                    <a:pos x="260" y="6"/>
                  </a:cxn>
                  <a:cxn ang="0">
                    <a:pos x="263" y="57"/>
                  </a:cxn>
                  <a:cxn ang="0">
                    <a:pos x="3" y="57"/>
                  </a:cxn>
                  <a:cxn ang="0">
                    <a:pos x="0" y="0"/>
                  </a:cxn>
                </a:cxnLst>
                <a:rect l="0" t="0" r="r" b="b"/>
                <a:pathLst>
                  <a:path w="263" h="57">
                    <a:moveTo>
                      <a:pt x="0" y="0"/>
                    </a:moveTo>
                    <a:lnTo>
                      <a:pt x="230" y="0"/>
                    </a:lnTo>
                    <a:lnTo>
                      <a:pt x="260" y="6"/>
                    </a:lnTo>
                    <a:lnTo>
                      <a:pt x="263" y="57"/>
                    </a:lnTo>
                    <a:lnTo>
                      <a:pt x="3" y="57"/>
                    </a:lnTo>
                    <a:lnTo>
                      <a:pt x="0"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95959"/>
                  </a:solidFill>
                </a:endParaRPr>
              </a:p>
            </p:txBody>
          </p:sp>
          <p:sp>
            <p:nvSpPr>
              <p:cNvPr id="403" name="Freeform 42"/>
              <p:cNvSpPr>
                <a:spLocks/>
              </p:cNvSpPr>
              <p:nvPr/>
            </p:nvSpPr>
            <p:spPr bwMode="auto">
              <a:xfrm>
                <a:off x="7872413" y="2130425"/>
                <a:ext cx="990600" cy="541338"/>
              </a:xfrm>
              <a:custGeom>
                <a:avLst/>
                <a:gdLst/>
                <a:ahLst/>
                <a:cxnLst>
                  <a:cxn ang="0">
                    <a:pos x="568" y="0"/>
                  </a:cxn>
                  <a:cxn ang="0">
                    <a:pos x="624" y="9"/>
                  </a:cxn>
                  <a:cxn ang="0">
                    <a:pos x="605" y="49"/>
                  </a:cxn>
                  <a:cxn ang="0">
                    <a:pos x="34" y="340"/>
                  </a:cxn>
                  <a:cxn ang="0">
                    <a:pos x="33" y="341"/>
                  </a:cxn>
                  <a:cxn ang="0">
                    <a:pos x="0" y="267"/>
                  </a:cxn>
                  <a:cxn ang="0">
                    <a:pos x="568" y="0"/>
                  </a:cxn>
                </a:cxnLst>
                <a:rect l="0" t="0" r="r" b="b"/>
                <a:pathLst>
                  <a:path w="624" h="341">
                    <a:moveTo>
                      <a:pt x="568" y="0"/>
                    </a:moveTo>
                    <a:lnTo>
                      <a:pt x="624" y="9"/>
                    </a:lnTo>
                    <a:lnTo>
                      <a:pt x="605" y="49"/>
                    </a:lnTo>
                    <a:lnTo>
                      <a:pt x="34" y="340"/>
                    </a:lnTo>
                    <a:lnTo>
                      <a:pt x="33" y="341"/>
                    </a:lnTo>
                    <a:lnTo>
                      <a:pt x="0" y="267"/>
                    </a:lnTo>
                    <a:lnTo>
                      <a:pt x="568"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43"/>
              <p:cNvSpPr>
                <a:spLocks/>
              </p:cNvSpPr>
              <p:nvPr/>
            </p:nvSpPr>
            <p:spPr bwMode="auto">
              <a:xfrm>
                <a:off x="7516813" y="3228975"/>
                <a:ext cx="442912" cy="282575"/>
              </a:xfrm>
              <a:custGeom>
                <a:avLst/>
                <a:gdLst/>
                <a:ahLst/>
                <a:cxnLst>
                  <a:cxn ang="0">
                    <a:pos x="279" y="0"/>
                  </a:cxn>
                  <a:cxn ang="0">
                    <a:pos x="279" y="146"/>
                  </a:cxn>
                  <a:cxn ang="0">
                    <a:pos x="247" y="178"/>
                  </a:cxn>
                  <a:cxn ang="0">
                    <a:pos x="0" y="178"/>
                  </a:cxn>
                  <a:cxn ang="0">
                    <a:pos x="0" y="29"/>
                  </a:cxn>
                  <a:cxn ang="0">
                    <a:pos x="279" y="0"/>
                  </a:cxn>
                </a:cxnLst>
                <a:rect l="0" t="0" r="r" b="b"/>
                <a:pathLst>
                  <a:path w="279" h="178">
                    <a:moveTo>
                      <a:pt x="279" y="0"/>
                    </a:moveTo>
                    <a:lnTo>
                      <a:pt x="279" y="146"/>
                    </a:lnTo>
                    <a:lnTo>
                      <a:pt x="247" y="178"/>
                    </a:lnTo>
                    <a:lnTo>
                      <a:pt x="0" y="178"/>
                    </a:lnTo>
                    <a:lnTo>
                      <a:pt x="0" y="29"/>
                    </a:lnTo>
                    <a:lnTo>
                      <a:pt x="27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44"/>
              <p:cNvSpPr>
                <a:spLocks/>
              </p:cNvSpPr>
              <p:nvPr/>
            </p:nvSpPr>
            <p:spPr bwMode="auto">
              <a:xfrm>
                <a:off x="7875588" y="2841625"/>
                <a:ext cx="903287" cy="665163"/>
              </a:xfrm>
              <a:custGeom>
                <a:avLst/>
                <a:gdLst/>
                <a:ahLst/>
                <a:cxnLst>
                  <a:cxn ang="0">
                    <a:pos x="569" y="0"/>
                  </a:cxn>
                  <a:cxn ang="0">
                    <a:pos x="569" y="139"/>
                  </a:cxn>
                  <a:cxn ang="0">
                    <a:pos x="0" y="419"/>
                  </a:cxn>
                  <a:cxn ang="0">
                    <a:pos x="0" y="282"/>
                  </a:cxn>
                  <a:cxn ang="0">
                    <a:pos x="569" y="0"/>
                  </a:cxn>
                </a:cxnLst>
                <a:rect l="0" t="0" r="r" b="b"/>
                <a:pathLst>
                  <a:path w="569" h="419">
                    <a:moveTo>
                      <a:pt x="569" y="0"/>
                    </a:moveTo>
                    <a:lnTo>
                      <a:pt x="569" y="139"/>
                    </a:lnTo>
                    <a:lnTo>
                      <a:pt x="0" y="419"/>
                    </a:lnTo>
                    <a:lnTo>
                      <a:pt x="0" y="282"/>
                    </a:lnTo>
                    <a:lnTo>
                      <a:pt x="569" y="0"/>
                    </a:lnTo>
                    <a:close/>
                  </a:path>
                </a:pathLst>
              </a:custGeom>
              <a:solidFill>
                <a:srgbClr val="DAE3E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45"/>
              <p:cNvSpPr>
                <a:spLocks/>
              </p:cNvSpPr>
              <p:nvPr/>
            </p:nvSpPr>
            <p:spPr bwMode="auto">
              <a:xfrm>
                <a:off x="7507288" y="3470275"/>
                <a:ext cx="417512" cy="90488"/>
              </a:xfrm>
              <a:custGeom>
                <a:avLst/>
                <a:gdLst/>
                <a:ahLst/>
                <a:cxnLst>
                  <a:cxn ang="0">
                    <a:pos x="0" y="0"/>
                  </a:cxn>
                  <a:cxn ang="0">
                    <a:pos x="230" y="0"/>
                  </a:cxn>
                  <a:cxn ang="0">
                    <a:pos x="260" y="6"/>
                  </a:cxn>
                  <a:cxn ang="0">
                    <a:pos x="263" y="57"/>
                  </a:cxn>
                  <a:cxn ang="0">
                    <a:pos x="3" y="57"/>
                  </a:cxn>
                  <a:cxn ang="0">
                    <a:pos x="0" y="0"/>
                  </a:cxn>
                </a:cxnLst>
                <a:rect l="0" t="0" r="r" b="b"/>
                <a:pathLst>
                  <a:path w="263" h="57">
                    <a:moveTo>
                      <a:pt x="0" y="0"/>
                    </a:moveTo>
                    <a:lnTo>
                      <a:pt x="230" y="0"/>
                    </a:lnTo>
                    <a:lnTo>
                      <a:pt x="260" y="6"/>
                    </a:lnTo>
                    <a:lnTo>
                      <a:pt x="263" y="57"/>
                    </a:lnTo>
                    <a:lnTo>
                      <a:pt x="3" y="57"/>
                    </a:lnTo>
                    <a:lnTo>
                      <a:pt x="0"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95959"/>
                  </a:solidFill>
                </a:endParaRPr>
              </a:p>
            </p:txBody>
          </p:sp>
          <p:sp>
            <p:nvSpPr>
              <p:cNvPr id="407" name="Freeform 46"/>
              <p:cNvSpPr>
                <a:spLocks/>
              </p:cNvSpPr>
              <p:nvPr/>
            </p:nvSpPr>
            <p:spPr bwMode="auto">
              <a:xfrm>
                <a:off x="7872413" y="3048000"/>
                <a:ext cx="990600" cy="539750"/>
              </a:xfrm>
              <a:custGeom>
                <a:avLst/>
                <a:gdLst/>
                <a:ahLst/>
                <a:cxnLst>
                  <a:cxn ang="0">
                    <a:pos x="568" y="0"/>
                  </a:cxn>
                  <a:cxn ang="0">
                    <a:pos x="624" y="9"/>
                  </a:cxn>
                  <a:cxn ang="0">
                    <a:pos x="605" y="48"/>
                  </a:cxn>
                  <a:cxn ang="0">
                    <a:pos x="34" y="339"/>
                  </a:cxn>
                  <a:cxn ang="0">
                    <a:pos x="33" y="340"/>
                  </a:cxn>
                  <a:cxn ang="0">
                    <a:pos x="0" y="266"/>
                  </a:cxn>
                  <a:cxn ang="0">
                    <a:pos x="568" y="0"/>
                  </a:cxn>
                </a:cxnLst>
                <a:rect l="0" t="0" r="r" b="b"/>
                <a:pathLst>
                  <a:path w="624" h="340">
                    <a:moveTo>
                      <a:pt x="568" y="0"/>
                    </a:moveTo>
                    <a:lnTo>
                      <a:pt x="624" y="9"/>
                    </a:lnTo>
                    <a:lnTo>
                      <a:pt x="605" y="48"/>
                    </a:lnTo>
                    <a:lnTo>
                      <a:pt x="34" y="339"/>
                    </a:lnTo>
                    <a:lnTo>
                      <a:pt x="33" y="340"/>
                    </a:lnTo>
                    <a:lnTo>
                      <a:pt x="0" y="266"/>
                    </a:lnTo>
                    <a:lnTo>
                      <a:pt x="568" y="0"/>
                    </a:lnTo>
                    <a:close/>
                  </a:path>
                </a:pathLst>
              </a:custGeom>
              <a:solidFill>
                <a:srgbClr val="A6A6A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47"/>
              <p:cNvSpPr>
                <a:spLocks/>
              </p:cNvSpPr>
              <p:nvPr/>
            </p:nvSpPr>
            <p:spPr bwMode="auto">
              <a:xfrm>
                <a:off x="7516813" y="3794125"/>
                <a:ext cx="442912" cy="282575"/>
              </a:xfrm>
              <a:custGeom>
                <a:avLst/>
                <a:gdLst/>
                <a:ahLst/>
                <a:cxnLst>
                  <a:cxn ang="0">
                    <a:pos x="279" y="0"/>
                  </a:cxn>
                  <a:cxn ang="0">
                    <a:pos x="279" y="146"/>
                  </a:cxn>
                  <a:cxn ang="0">
                    <a:pos x="247" y="178"/>
                  </a:cxn>
                  <a:cxn ang="0">
                    <a:pos x="0" y="178"/>
                  </a:cxn>
                  <a:cxn ang="0">
                    <a:pos x="0" y="29"/>
                  </a:cxn>
                  <a:cxn ang="0">
                    <a:pos x="279" y="0"/>
                  </a:cxn>
                </a:cxnLst>
                <a:rect l="0" t="0" r="r" b="b"/>
                <a:pathLst>
                  <a:path w="279" h="178">
                    <a:moveTo>
                      <a:pt x="279" y="0"/>
                    </a:moveTo>
                    <a:lnTo>
                      <a:pt x="279" y="146"/>
                    </a:lnTo>
                    <a:lnTo>
                      <a:pt x="247" y="178"/>
                    </a:lnTo>
                    <a:lnTo>
                      <a:pt x="0" y="178"/>
                    </a:lnTo>
                    <a:lnTo>
                      <a:pt x="0" y="29"/>
                    </a:lnTo>
                    <a:lnTo>
                      <a:pt x="27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48"/>
              <p:cNvSpPr>
                <a:spLocks/>
              </p:cNvSpPr>
              <p:nvPr/>
            </p:nvSpPr>
            <p:spPr bwMode="auto">
              <a:xfrm>
                <a:off x="7875588" y="3406775"/>
                <a:ext cx="903287" cy="665163"/>
              </a:xfrm>
              <a:custGeom>
                <a:avLst/>
                <a:gdLst/>
                <a:ahLst/>
                <a:cxnLst>
                  <a:cxn ang="0">
                    <a:pos x="569" y="0"/>
                  </a:cxn>
                  <a:cxn ang="0">
                    <a:pos x="569" y="140"/>
                  </a:cxn>
                  <a:cxn ang="0">
                    <a:pos x="0" y="419"/>
                  </a:cxn>
                  <a:cxn ang="0">
                    <a:pos x="0" y="283"/>
                  </a:cxn>
                  <a:cxn ang="0">
                    <a:pos x="569" y="0"/>
                  </a:cxn>
                </a:cxnLst>
                <a:rect l="0" t="0" r="r" b="b"/>
                <a:pathLst>
                  <a:path w="569" h="419">
                    <a:moveTo>
                      <a:pt x="569" y="0"/>
                    </a:moveTo>
                    <a:lnTo>
                      <a:pt x="569" y="140"/>
                    </a:lnTo>
                    <a:lnTo>
                      <a:pt x="0" y="419"/>
                    </a:lnTo>
                    <a:lnTo>
                      <a:pt x="0" y="283"/>
                    </a:lnTo>
                    <a:lnTo>
                      <a:pt x="569" y="0"/>
                    </a:lnTo>
                    <a:close/>
                  </a:path>
                </a:pathLst>
              </a:custGeom>
              <a:solidFill>
                <a:srgbClr val="DAE3E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49"/>
              <p:cNvSpPr>
                <a:spLocks/>
              </p:cNvSpPr>
              <p:nvPr/>
            </p:nvSpPr>
            <p:spPr bwMode="auto">
              <a:xfrm>
                <a:off x="7507288" y="4035425"/>
                <a:ext cx="417512" cy="90488"/>
              </a:xfrm>
              <a:custGeom>
                <a:avLst/>
                <a:gdLst/>
                <a:ahLst/>
                <a:cxnLst>
                  <a:cxn ang="0">
                    <a:pos x="0" y="0"/>
                  </a:cxn>
                  <a:cxn ang="0">
                    <a:pos x="230" y="0"/>
                  </a:cxn>
                  <a:cxn ang="0">
                    <a:pos x="260" y="7"/>
                  </a:cxn>
                  <a:cxn ang="0">
                    <a:pos x="263" y="57"/>
                  </a:cxn>
                  <a:cxn ang="0">
                    <a:pos x="3" y="57"/>
                  </a:cxn>
                  <a:cxn ang="0">
                    <a:pos x="0" y="0"/>
                  </a:cxn>
                </a:cxnLst>
                <a:rect l="0" t="0" r="r" b="b"/>
                <a:pathLst>
                  <a:path w="263" h="57">
                    <a:moveTo>
                      <a:pt x="0" y="0"/>
                    </a:moveTo>
                    <a:lnTo>
                      <a:pt x="230" y="0"/>
                    </a:lnTo>
                    <a:lnTo>
                      <a:pt x="260" y="7"/>
                    </a:lnTo>
                    <a:lnTo>
                      <a:pt x="263" y="57"/>
                    </a:lnTo>
                    <a:lnTo>
                      <a:pt x="3" y="57"/>
                    </a:lnTo>
                    <a:lnTo>
                      <a:pt x="0"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95959"/>
                  </a:solidFill>
                </a:endParaRPr>
              </a:p>
            </p:txBody>
          </p:sp>
          <p:sp>
            <p:nvSpPr>
              <p:cNvPr id="411" name="Freeform 50"/>
              <p:cNvSpPr>
                <a:spLocks/>
              </p:cNvSpPr>
              <p:nvPr/>
            </p:nvSpPr>
            <p:spPr bwMode="auto">
              <a:xfrm>
                <a:off x="7872413" y="3613150"/>
                <a:ext cx="990600" cy="539750"/>
              </a:xfrm>
              <a:custGeom>
                <a:avLst/>
                <a:gdLst/>
                <a:ahLst/>
                <a:cxnLst>
                  <a:cxn ang="0">
                    <a:pos x="568" y="0"/>
                  </a:cxn>
                  <a:cxn ang="0">
                    <a:pos x="624" y="10"/>
                  </a:cxn>
                  <a:cxn ang="0">
                    <a:pos x="605" y="49"/>
                  </a:cxn>
                  <a:cxn ang="0">
                    <a:pos x="34" y="339"/>
                  </a:cxn>
                  <a:cxn ang="0">
                    <a:pos x="33" y="340"/>
                  </a:cxn>
                  <a:cxn ang="0">
                    <a:pos x="0" y="266"/>
                  </a:cxn>
                  <a:cxn ang="0">
                    <a:pos x="568" y="0"/>
                  </a:cxn>
                </a:cxnLst>
                <a:rect l="0" t="0" r="r" b="b"/>
                <a:pathLst>
                  <a:path w="624" h="340">
                    <a:moveTo>
                      <a:pt x="568" y="0"/>
                    </a:moveTo>
                    <a:lnTo>
                      <a:pt x="624" y="10"/>
                    </a:lnTo>
                    <a:lnTo>
                      <a:pt x="605" y="49"/>
                    </a:lnTo>
                    <a:lnTo>
                      <a:pt x="34" y="339"/>
                    </a:lnTo>
                    <a:lnTo>
                      <a:pt x="33" y="340"/>
                    </a:lnTo>
                    <a:lnTo>
                      <a:pt x="0" y="266"/>
                    </a:lnTo>
                    <a:lnTo>
                      <a:pt x="568" y="0"/>
                    </a:lnTo>
                    <a:close/>
                  </a:path>
                </a:pathLst>
              </a:custGeom>
              <a:solidFill>
                <a:srgbClr val="A6A6A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51"/>
              <p:cNvSpPr>
                <a:spLocks/>
              </p:cNvSpPr>
              <p:nvPr/>
            </p:nvSpPr>
            <p:spPr bwMode="auto">
              <a:xfrm>
                <a:off x="7516813" y="4365625"/>
                <a:ext cx="442912" cy="280988"/>
              </a:xfrm>
              <a:custGeom>
                <a:avLst/>
                <a:gdLst/>
                <a:ahLst/>
                <a:cxnLst>
                  <a:cxn ang="0">
                    <a:pos x="279" y="0"/>
                  </a:cxn>
                  <a:cxn ang="0">
                    <a:pos x="279" y="146"/>
                  </a:cxn>
                  <a:cxn ang="0">
                    <a:pos x="247" y="177"/>
                  </a:cxn>
                  <a:cxn ang="0">
                    <a:pos x="0" y="177"/>
                  </a:cxn>
                  <a:cxn ang="0">
                    <a:pos x="0" y="29"/>
                  </a:cxn>
                  <a:cxn ang="0">
                    <a:pos x="279" y="0"/>
                  </a:cxn>
                </a:cxnLst>
                <a:rect l="0" t="0" r="r" b="b"/>
                <a:pathLst>
                  <a:path w="279" h="177">
                    <a:moveTo>
                      <a:pt x="279" y="0"/>
                    </a:moveTo>
                    <a:lnTo>
                      <a:pt x="279" y="146"/>
                    </a:lnTo>
                    <a:lnTo>
                      <a:pt x="247" y="177"/>
                    </a:lnTo>
                    <a:lnTo>
                      <a:pt x="0" y="177"/>
                    </a:lnTo>
                    <a:lnTo>
                      <a:pt x="0" y="29"/>
                    </a:lnTo>
                    <a:lnTo>
                      <a:pt x="27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52"/>
              <p:cNvSpPr>
                <a:spLocks/>
              </p:cNvSpPr>
              <p:nvPr/>
            </p:nvSpPr>
            <p:spPr bwMode="auto">
              <a:xfrm>
                <a:off x="7875588" y="3978275"/>
                <a:ext cx="903287" cy="663575"/>
              </a:xfrm>
              <a:custGeom>
                <a:avLst/>
                <a:gdLst/>
                <a:ahLst/>
                <a:cxnLst>
                  <a:cxn ang="0">
                    <a:pos x="569" y="0"/>
                  </a:cxn>
                  <a:cxn ang="0">
                    <a:pos x="569" y="139"/>
                  </a:cxn>
                  <a:cxn ang="0">
                    <a:pos x="0" y="418"/>
                  </a:cxn>
                  <a:cxn ang="0">
                    <a:pos x="0" y="282"/>
                  </a:cxn>
                  <a:cxn ang="0">
                    <a:pos x="569" y="0"/>
                  </a:cxn>
                </a:cxnLst>
                <a:rect l="0" t="0" r="r" b="b"/>
                <a:pathLst>
                  <a:path w="569" h="418">
                    <a:moveTo>
                      <a:pt x="569" y="0"/>
                    </a:moveTo>
                    <a:lnTo>
                      <a:pt x="569" y="139"/>
                    </a:lnTo>
                    <a:lnTo>
                      <a:pt x="0" y="418"/>
                    </a:lnTo>
                    <a:lnTo>
                      <a:pt x="0" y="282"/>
                    </a:lnTo>
                    <a:lnTo>
                      <a:pt x="569" y="0"/>
                    </a:lnTo>
                    <a:close/>
                  </a:path>
                </a:pathLst>
              </a:custGeom>
              <a:solidFill>
                <a:srgbClr val="DAE3E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53"/>
              <p:cNvSpPr>
                <a:spLocks/>
              </p:cNvSpPr>
              <p:nvPr/>
            </p:nvSpPr>
            <p:spPr bwMode="auto">
              <a:xfrm>
                <a:off x="7507288" y="4606925"/>
                <a:ext cx="417512" cy="90488"/>
              </a:xfrm>
              <a:custGeom>
                <a:avLst/>
                <a:gdLst/>
                <a:ahLst/>
                <a:cxnLst>
                  <a:cxn ang="0">
                    <a:pos x="0" y="0"/>
                  </a:cxn>
                  <a:cxn ang="0">
                    <a:pos x="230" y="0"/>
                  </a:cxn>
                  <a:cxn ang="0">
                    <a:pos x="260" y="6"/>
                  </a:cxn>
                  <a:cxn ang="0">
                    <a:pos x="263" y="57"/>
                  </a:cxn>
                  <a:cxn ang="0">
                    <a:pos x="3" y="57"/>
                  </a:cxn>
                  <a:cxn ang="0">
                    <a:pos x="0" y="0"/>
                  </a:cxn>
                </a:cxnLst>
                <a:rect l="0" t="0" r="r" b="b"/>
                <a:pathLst>
                  <a:path w="263" h="57">
                    <a:moveTo>
                      <a:pt x="0" y="0"/>
                    </a:moveTo>
                    <a:lnTo>
                      <a:pt x="230" y="0"/>
                    </a:lnTo>
                    <a:lnTo>
                      <a:pt x="260" y="6"/>
                    </a:lnTo>
                    <a:lnTo>
                      <a:pt x="263" y="57"/>
                    </a:lnTo>
                    <a:lnTo>
                      <a:pt x="3" y="57"/>
                    </a:lnTo>
                    <a:lnTo>
                      <a:pt x="0"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95959"/>
                  </a:solidFill>
                </a:endParaRPr>
              </a:p>
            </p:txBody>
          </p:sp>
          <p:sp>
            <p:nvSpPr>
              <p:cNvPr id="415" name="Freeform 54"/>
              <p:cNvSpPr>
                <a:spLocks/>
              </p:cNvSpPr>
              <p:nvPr/>
            </p:nvSpPr>
            <p:spPr bwMode="auto">
              <a:xfrm>
                <a:off x="7872413" y="4183063"/>
                <a:ext cx="990600" cy="541338"/>
              </a:xfrm>
              <a:custGeom>
                <a:avLst/>
                <a:gdLst/>
                <a:ahLst/>
                <a:cxnLst>
                  <a:cxn ang="0">
                    <a:pos x="568" y="0"/>
                  </a:cxn>
                  <a:cxn ang="0">
                    <a:pos x="624" y="9"/>
                  </a:cxn>
                  <a:cxn ang="0">
                    <a:pos x="605" y="49"/>
                  </a:cxn>
                  <a:cxn ang="0">
                    <a:pos x="34" y="340"/>
                  </a:cxn>
                  <a:cxn ang="0">
                    <a:pos x="33" y="341"/>
                  </a:cxn>
                  <a:cxn ang="0">
                    <a:pos x="0" y="267"/>
                  </a:cxn>
                  <a:cxn ang="0">
                    <a:pos x="568" y="0"/>
                  </a:cxn>
                </a:cxnLst>
                <a:rect l="0" t="0" r="r" b="b"/>
                <a:pathLst>
                  <a:path w="624" h="341">
                    <a:moveTo>
                      <a:pt x="568" y="0"/>
                    </a:moveTo>
                    <a:lnTo>
                      <a:pt x="624" y="9"/>
                    </a:lnTo>
                    <a:lnTo>
                      <a:pt x="605" y="49"/>
                    </a:lnTo>
                    <a:lnTo>
                      <a:pt x="34" y="340"/>
                    </a:lnTo>
                    <a:lnTo>
                      <a:pt x="33" y="341"/>
                    </a:lnTo>
                    <a:lnTo>
                      <a:pt x="0" y="267"/>
                    </a:lnTo>
                    <a:lnTo>
                      <a:pt x="568" y="0"/>
                    </a:lnTo>
                    <a:close/>
                  </a:path>
                </a:pathLst>
              </a:custGeom>
              <a:solidFill>
                <a:srgbClr val="A6A6A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55"/>
              <p:cNvSpPr>
                <a:spLocks/>
              </p:cNvSpPr>
              <p:nvPr/>
            </p:nvSpPr>
            <p:spPr bwMode="auto">
              <a:xfrm>
                <a:off x="7866063" y="2144713"/>
                <a:ext cx="996950" cy="1149350"/>
              </a:xfrm>
              <a:custGeom>
                <a:avLst/>
                <a:gdLst/>
                <a:ahLst/>
                <a:cxnLst>
                  <a:cxn ang="0">
                    <a:pos x="628" y="0"/>
                  </a:cxn>
                  <a:cxn ang="0">
                    <a:pos x="625" y="423"/>
                  </a:cxn>
                  <a:cxn ang="0">
                    <a:pos x="23" y="724"/>
                  </a:cxn>
                  <a:cxn ang="0">
                    <a:pos x="0" y="709"/>
                  </a:cxn>
                  <a:cxn ang="0">
                    <a:pos x="2" y="331"/>
                  </a:cxn>
                  <a:cxn ang="0">
                    <a:pos x="23" y="302"/>
                  </a:cxn>
                  <a:cxn ang="0">
                    <a:pos x="628" y="0"/>
                  </a:cxn>
                </a:cxnLst>
                <a:rect l="0" t="0" r="r" b="b"/>
                <a:pathLst>
                  <a:path w="628" h="724">
                    <a:moveTo>
                      <a:pt x="628" y="0"/>
                    </a:moveTo>
                    <a:lnTo>
                      <a:pt x="625" y="423"/>
                    </a:lnTo>
                    <a:lnTo>
                      <a:pt x="23" y="724"/>
                    </a:lnTo>
                    <a:lnTo>
                      <a:pt x="0" y="709"/>
                    </a:lnTo>
                    <a:lnTo>
                      <a:pt x="2" y="331"/>
                    </a:lnTo>
                    <a:lnTo>
                      <a:pt x="23" y="302"/>
                    </a:lnTo>
                    <a:lnTo>
                      <a:pt x="628" y="0"/>
                    </a:lnTo>
                    <a:close/>
                  </a:path>
                </a:pathLst>
              </a:custGeom>
              <a:solidFill>
                <a:srgbClr val="D9D9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Freeform 56"/>
              <p:cNvSpPr>
                <a:spLocks/>
              </p:cNvSpPr>
              <p:nvPr/>
            </p:nvSpPr>
            <p:spPr bwMode="auto">
              <a:xfrm>
                <a:off x="7859713" y="3059113"/>
                <a:ext cx="1001712" cy="809625"/>
              </a:xfrm>
              <a:custGeom>
                <a:avLst/>
                <a:gdLst/>
                <a:ahLst/>
                <a:cxnLst>
                  <a:cxn ang="0">
                    <a:pos x="631" y="0"/>
                  </a:cxn>
                  <a:cxn ang="0">
                    <a:pos x="631" y="207"/>
                  </a:cxn>
                  <a:cxn ang="0">
                    <a:pos x="24" y="510"/>
                  </a:cxn>
                  <a:cxn ang="0">
                    <a:pos x="0" y="483"/>
                  </a:cxn>
                  <a:cxn ang="0">
                    <a:pos x="2" y="311"/>
                  </a:cxn>
                  <a:cxn ang="0">
                    <a:pos x="24" y="297"/>
                  </a:cxn>
                  <a:cxn ang="0">
                    <a:pos x="631" y="0"/>
                  </a:cxn>
                </a:cxnLst>
                <a:rect l="0" t="0" r="r" b="b"/>
                <a:pathLst>
                  <a:path w="631" h="510">
                    <a:moveTo>
                      <a:pt x="631" y="0"/>
                    </a:moveTo>
                    <a:lnTo>
                      <a:pt x="631" y="207"/>
                    </a:lnTo>
                    <a:lnTo>
                      <a:pt x="24" y="510"/>
                    </a:lnTo>
                    <a:lnTo>
                      <a:pt x="0" y="483"/>
                    </a:lnTo>
                    <a:lnTo>
                      <a:pt x="2" y="311"/>
                    </a:lnTo>
                    <a:lnTo>
                      <a:pt x="24" y="297"/>
                    </a:lnTo>
                    <a:lnTo>
                      <a:pt x="631" y="0"/>
                    </a:lnTo>
                    <a:close/>
                  </a:path>
                </a:pathLst>
              </a:custGeom>
              <a:solidFill>
                <a:srgbClr val="D9D9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57"/>
              <p:cNvSpPr>
                <a:spLocks/>
              </p:cNvSpPr>
              <p:nvPr/>
            </p:nvSpPr>
            <p:spPr bwMode="auto">
              <a:xfrm>
                <a:off x="7866063" y="3630613"/>
                <a:ext cx="995362" cy="809625"/>
              </a:xfrm>
              <a:custGeom>
                <a:avLst/>
                <a:gdLst/>
                <a:ahLst/>
                <a:cxnLst>
                  <a:cxn ang="0">
                    <a:pos x="627" y="0"/>
                  </a:cxn>
                  <a:cxn ang="0">
                    <a:pos x="627" y="207"/>
                  </a:cxn>
                  <a:cxn ang="0">
                    <a:pos x="23" y="510"/>
                  </a:cxn>
                  <a:cxn ang="0">
                    <a:pos x="5" y="489"/>
                  </a:cxn>
                  <a:cxn ang="0">
                    <a:pos x="0" y="325"/>
                  </a:cxn>
                  <a:cxn ang="0">
                    <a:pos x="23" y="299"/>
                  </a:cxn>
                  <a:cxn ang="0">
                    <a:pos x="627" y="0"/>
                  </a:cxn>
                </a:cxnLst>
                <a:rect l="0" t="0" r="r" b="b"/>
                <a:pathLst>
                  <a:path w="627" h="510">
                    <a:moveTo>
                      <a:pt x="627" y="0"/>
                    </a:moveTo>
                    <a:lnTo>
                      <a:pt x="627" y="207"/>
                    </a:lnTo>
                    <a:lnTo>
                      <a:pt x="23" y="510"/>
                    </a:lnTo>
                    <a:lnTo>
                      <a:pt x="5" y="489"/>
                    </a:lnTo>
                    <a:lnTo>
                      <a:pt x="0" y="325"/>
                    </a:lnTo>
                    <a:lnTo>
                      <a:pt x="23" y="299"/>
                    </a:lnTo>
                    <a:lnTo>
                      <a:pt x="627" y="0"/>
                    </a:lnTo>
                    <a:close/>
                  </a:path>
                </a:pathLst>
              </a:custGeom>
              <a:solidFill>
                <a:srgbClr val="D9D9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58"/>
              <p:cNvSpPr>
                <a:spLocks/>
              </p:cNvSpPr>
              <p:nvPr/>
            </p:nvSpPr>
            <p:spPr bwMode="auto">
              <a:xfrm>
                <a:off x="7851775" y="4205288"/>
                <a:ext cx="1006475" cy="992188"/>
              </a:xfrm>
              <a:custGeom>
                <a:avLst/>
                <a:gdLst/>
                <a:ahLst/>
                <a:cxnLst>
                  <a:cxn ang="0">
                    <a:pos x="634" y="0"/>
                  </a:cxn>
                  <a:cxn ang="0">
                    <a:pos x="634" y="325"/>
                  </a:cxn>
                  <a:cxn ang="0">
                    <a:pos x="32" y="625"/>
                  </a:cxn>
                  <a:cxn ang="0">
                    <a:pos x="0" y="601"/>
                  </a:cxn>
                  <a:cxn ang="0">
                    <a:pos x="14" y="327"/>
                  </a:cxn>
                  <a:cxn ang="0">
                    <a:pos x="32" y="296"/>
                  </a:cxn>
                  <a:cxn ang="0">
                    <a:pos x="634" y="0"/>
                  </a:cxn>
                </a:cxnLst>
                <a:rect l="0" t="0" r="r" b="b"/>
                <a:pathLst>
                  <a:path w="634" h="625">
                    <a:moveTo>
                      <a:pt x="634" y="0"/>
                    </a:moveTo>
                    <a:lnTo>
                      <a:pt x="634" y="325"/>
                    </a:lnTo>
                    <a:lnTo>
                      <a:pt x="32" y="625"/>
                    </a:lnTo>
                    <a:lnTo>
                      <a:pt x="0" y="601"/>
                    </a:lnTo>
                    <a:lnTo>
                      <a:pt x="14" y="327"/>
                    </a:lnTo>
                    <a:lnTo>
                      <a:pt x="32" y="296"/>
                    </a:lnTo>
                    <a:lnTo>
                      <a:pt x="634" y="0"/>
                    </a:lnTo>
                    <a:close/>
                  </a:path>
                </a:pathLst>
              </a:custGeom>
              <a:solidFill>
                <a:srgbClr val="D9D9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59"/>
              <p:cNvSpPr>
                <a:spLocks/>
              </p:cNvSpPr>
              <p:nvPr/>
            </p:nvSpPr>
            <p:spPr bwMode="auto">
              <a:xfrm>
                <a:off x="7793038" y="1570038"/>
                <a:ext cx="1079500" cy="817563"/>
              </a:xfrm>
              <a:custGeom>
                <a:avLst/>
                <a:gdLst/>
                <a:ahLst/>
                <a:cxnLst>
                  <a:cxn ang="0">
                    <a:pos x="621" y="0"/>
                  </a:cxn>
                  <a:cxn ang="0">
                    <a:pos x="680" y="19"/>
                  </a:cxn>
                  <a:cxn ang="0">
                    <a:pos x="675" y="214"/>
                  </a:cxn>
                  <a:cxn ang="0">
                    <a:pos x="72" y="515"/>
                  </a:cxn>
                  <a:cxn ang="0">
                    <a:pos x="49" y="503"/>
                  </a:cxn>
                  <a:cxn ang="0">
                    <a:pos x="0" y="374"/>
                  </a:cxn>
                  <a:cxn ang="0">
                    <a:pos x="20" y="299"/>
                  </a:cxn>
                  <a:cxn ang="0">
                    <a:pos x="621" y="0"/>
                  </a:cxn>
                </a:cxnLst>
                <a:rect l="0" t="0" r="r" b="b"/>
                <a:pathLst>
                  <a:path w="680" h="515">
                    <a:moveTo>
                      <a:pt x="621" y="0"/>
                    </a:moveTo>
                    <a:lnTo>
                      <a:pt x="680" y="19"/>
                    </a:lnTo>
                    <a:lnTo>
                      <a:pt x="675" y="214"/>
                    </a:lnTo>
                    <a:lnTo>
                      <a:pt x="72" y="515"/>
                    </a:lnTo>
                    <a:lnTo>
                      <a:pt x="49" y="503"/>
                    </a:lnTo>
                    <a:lnTo>
                      <a:pt x="0" y="374"/>
                    </a:lnTo>
                    <a:lnTo>
                      <a:pt x="20" y="299"/>
                    </a:lnTo>
                    <a:lnTo>
                      <a:pt x="621" y="0"/>
                    </a:lnTo>
                    <a:close/>
                  </a:path>
                </a:pathLst>
              </a:custGeom>
              <a:solidFill>
                <a:srgbClr val="D9D9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60"/>
              <p:cNvSpPr>
                <a:spLocks/>
              </p:cNvSpPr>
              <p:nvPr/>
            </p:nvSpPr>
            <p:spPr bwMode="auto">
              <a:xfrm>
                <a:off x="7296150" y="1990725"/>
                <a:ext cx="611187" cy="3206750"/>
              </a:xfrm>
              <a:custGeom>
                <a:avLst/>
                <a:gdLst/>
                <a:ahLst/>
                <a:cxnLst>
                  <a:cxn ang="0">
                    <a:pos x="3" y="0"/>
                  </a:cxn>
                  <a:cxn ang="0">
                    <a:pos x="366" y="32"/>
                  </a:cxn>
                  <a:cxn ang="0">
                    <a:pos x="385" y="65"/>
                  </a:cxn>
                  <a:cxn ang="0">
                    <a:pos x="385" y="250"/>
                  </a:cxn>
                  <a:cxn ang="0">
                    <a:pos x="149" y="250"/>
                  </a:cxn>
                  <a:cxn ang="0">
                    <a:pos x="149" y="399"/>
                  </a:cxn>
                  <a:cxn ang="0">
                    <a:pos x="382" y="399"/>
                  </a:cxn>
                  <a:cxn ang="0">
                    <a:pos x="382" y="821"/>
                  </a:cxn>
                  <a:cxn ang="0">
                    <a:pos x="144" y="821"/>
                  </a:cxn>
                  <a:cxn ang="0">
                    <a:pos x="144" y="970"/>
                  </a:cxn>
                  <a:cxn ang="0">
                    <a:pos x="379" y="970"/>
                  </a:cxn>
                  <a:cxn ang="0">
                    <a:pos x="379" y="1183"/>
                  </a:cxn>
                  <a:cxn ang="0">
                    <a:pos x="147" y="1183"/>
                  </a:cxn>
                  <a:cxn ang="0">
                    <a:pos x="147" y="1332"/>
                  </a:cxn>
                  <a:cxn ang="0">
                    <a:pos x="382" y="1332"/>
                  </a:cxn>
                  <a:cxn ang="0">
                    <a:pos x="382" y="1543"/>
                  </a:cxn>
                  <a:cxn ang="0">
                    <a:pos x="144" y="1543"/>
                  </a:cxn>
                  <a:cxn ang="0">
                    <a:pos x="144" y="1691"/>
                  </a:cxn>
                  <a:cxn ang="0">
                    <a:pos x="382" y="1691"/>
                  </a:cxn>
                  <a:cxn ang="0">
                    <a:pos x="382" y="2020"/>
                  </a:cxn>
                  <a:cxn ang="0">
                    <a:pos x="34" y="2020"/>
                  </a:cxn>
                  <a:cxn ang="0">
                    <a:pos x="0" y="1987"/>
                  </a:cxn>
                  <a:cxn ang="0">
                    <a:pos x="3" y="0"/>
                  </a:cxn>
                </a:cxnLst>
                <a:rect l="0" t="0" r="r" b="b"/>
                <a:pathLst>
                  <a:path w="385" h="2020">
                    <a:moveTo>
                      <a:pt x="3" y="0"/>
                    </a:moveTo>
                    <a:lnTo>
                      <a:pt x="366" y="32"/>
                    </a:lnTo>
                    <a:lnTo>
                      <a:pt x="385" y="65"/>
                    </a:lnTo>
                    <a:lnTo>
                      <a:pt x="385" y="250"/>
                    </a:lnTo>
                    <a:lnTo>
                      <a:pt x="149" y="250"/>
                    </a:lnTo>
                    <a:lnTo>
                      <a:pt x="149" y="399"/>
                    </a:lnTo>
                    <a:lnTo>
                      <a:pt x="382" y="399"/>
                    </a:lnTo>
                    <a:lnTo>
                      <a:pt x="382" y="821"/>
                    </a:lnTo>
                    <a:lnTo>
                      <a:pt x="144" y="821"/>
                    </a:lnTo>
                    <a:lnTo>
                      <a:pt x="144" y="970"/>
                    </a:lnTo>
                    <a:lnTo>
                      <a:pt x="379" y="970"/>
                    </a:lnTo>
                    <a:lnTo>
                      <a:pt x="379" y="1183"/>
                    </a:lnTo>
                    <a:lnTo>
                      <a:pt x="147" y="1183"/>
                    </a:lnTo>
                    <a:lnTo>
                      <a:pt x="147" y="1332"/>
                    </a:lnTo>
                    <a:lnTo>
                      <a:pt x="382" y="1332"/>
                    </a:lnTo>
                    <a:lnTo>
                      <a:pt x="382" y="1543"/>
                    </a:lnTo>
                    <a:lnTo>
                      <a:pt x="144" y="1543"/>
                    </a:lnTo>
                    <a:lnTo>
                      <a:pt x="144" y="1691"/>
                    </a:lnTo>
                    <a:lnTo>
                      <a:pt x="382" y="1691"/>
                    </a:lnTo>
                    <a:lnTo>
                      <a:pt x="382" y="2020"/>
                    </a:lnTo>
                    <a:lnTo>
                      <a:pt x="34" y="2020"/>
                    </a:lnTo>
                    <a:lnTo>
                      <a:pt x="0" y="1987"/>
                    </a:lnTo>
                    <a:lnTo>
                      <a:pt x="3"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61"/>
              <p:cNvSpPr>
                <a:spLocks/>
              </p:cNvSpPr>
              <p:nvPr/>
            </p:nvSpPr>
            <p:spPr bwMode="auto">
              <a:xfrm>
                <a:off x="6411913" y="996950"/>
                <a:ext cx="2457450" cy="1127125"/>
              </a:xfrm>
              <a:custGeom>
                <a:avLst/>
                <a:gdLst/>
                <a:ahLst/>
                <a:cxnLst>
                  <a:cxn ang="0">
                    <a:pos x="764" y="0"/>
                  </a:cxn>
                  <a:cxn ang="0">
                    <a:pos x="1548" y="380"/>
                  </a:cxn>
                  <a:cxn ang="0">
                    <a:pos x="942" y="691"/>
                  </a:cxn>
                  <a:cxn ang="0">
                    <a:pos x="590" y="679"/>
                  </a:cxn>
                  <a:cxn ang="0">
                    <a:pos x="484" y="710"/>
                  </a:cxn>
                  <a:cxn ang="0">
                    <a:pos x="32" y="453"/>
                  </a:cxn>
                  <a:cxn ang="0">
                    <a:pos x="0" y="384"/>
                  </a:cxn>
                  <a:cxn ang="0">
                    <a:pos x="764" y="0"/>
                  </a:cxn>
                </a:cxnLst>
                <a:rect l="0" t="0" r="r" b="b"/>
                <a:pathLst>
                  <a:path w="1548" h="710">
                    <a:moveTo>
                      <a:pt x="764" y="0"/>
                    </a:moveTo>
                    <a:lnTo>
                      <a:pt x="1548" y="380"/>
                    </a:lnTo>
                    <a:lnTo>
                      <a:pt x="942" y="691"/>
                    </a:lnTo>
                    <a:lnTo>
                      <a:pt x="590" y="679"/>
                    </a:lnTo>
                    <a:lnTo>
                      <a:pt x="484" y="710"/>
                    </a:lnTo>
                    <a:lnTo>
                      <a:pt x="32" y="453"/>
                    </a:lnTo>
                    <a:lnTo>
                      <a:pt x="0" y="384"/>
                    </a:lnTo>
                    <a:lnTo>
                      <a:pt x="764"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62"/>
              <p:cNvSpPr>
                <a:spLocks/>
              </p:cNvSpPr>
              <p:nvPr/>
            </p:nvSpPr>
            <p:spPr bwMode="auto">
              <a:xfrm>
                <a:off x="6707188" y="1319213"/>
                <a:ext cx="1158875" cy="646113"/>
              </a:xfrm>
              <a:custGeom>
                <a:avLst/>
                <a:gdLst/>
                <a:ahLst/>
                <a:cxnLst>
                  <a:cxn ang="0">
                    <a:pos x="336" y="0"/>
                  </a:cxn>
                  <a:cxn ang="0">
                    <a:pos x="391" y="38"/>
                  </a:cxn>
                  <a:cxn ang="0">
                    <a:pos x="91" y="196"/>
                  </a:cxn>
                  <a:cxn ang="0">
                    <a:pos x="435" y="372"/>
                  </a:cxn>
                  <a:cxn ang="0">
                    <a:pos x="730" y="391"/>
                  </a:cxn>
                  <a:cxn ang="0">
                    <a:pos x="729" y="407"/>
                  </a:cxn>
                  <a:cxn ang="0">
                    <a:pos x="431" y="388"/>
                  </a:cxn>
                  <a:cxn ang="0">
                    <a:pos x="0" y="174"/>
                  </a:cxn>
                  <a:cxn ang="0">
                    <a:pos x="336" y="0"/>
                  </a:cxn>
                </a:cxnLst>
                <a:rect l="0" t="0" r="r" b="b"/>
                <a:pathLst>
                  <a:path w="730" h="407">
                    <a:moveTo>
                      <a:pt x="336" y="0"/>
                    </a:moveTo>
                    <a:lnTo>
                      <a:pt x="391" y="38"/>
                    </a:lnTo>
                    <a:lnTo>
                      <a:pt x="91" y="196"/>
                    </a:lnTo>
                    <a:lnTo>
                      <a:pt x="435" y="372"/>
                    </a:lnTo>
                    <a:lnTo>
                      <a:pt x="730" y="391"/>
                    </a:lnTo>
                    <a:lnTo>
                      <a:pt x="729" y="407"/>
                    </a:lnTo>
                    <a:lnTo>
                      <a:pt x="431" y="388"/>
                    </a:lnTo>
                    <a:lnTo>
                      <a:pt x="0" y="174"/>
                    </a:lnTo>
                    <a:lnTo>
                      <a:pt x="336" y="0"/>
                    </a:lnTo>
                    <a:close/>
                  </a:path>
                </a:pathLst>
              </a:custGeom>
              <a:solidFill>
                <a:schemeClr val="tx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63"/>
              <p:cNvSpPr>
                <a:spLocks/>
              </p:cNvSpPr>
              <p:nvPr/>
            </p:nvSpPr>
            <p:spPr bwMode="auto">
              <a:xfrm>
                <a:off x="7613650" y="1127125"/>
                <a:ext cx="993775" cy="838200"/>
              </a:xfrm>
              <a:custGeom>
                <a:avLst/>
                <a:gdLst/>
                <a:ahLst/>
                <a:cxnLst>
                  <a:cxn ang="0">
                    <a:pos x="0" y="0"/>
                  </a:cxn>
                  <a:cxn ang="0">
                    <a:pos x="26" y="2"/>
                  </a:cxn>
                  <a:cxn ang="0">
                    <a:pos x="626" y="294"/>
                  </a:cxn>
                  <a:cxn ang="0">
                    <a:pos x="158" y="528"/>
                  </a:cxn>
                  <a:cxn ang="0">
                    <a:pos x="158" y="511"/>
                  </a:cxn>
                  <a:cxn ang="0">
                    <a:pos x="543" y="316"/>
                  </a:cxn>
                  <a:cxn ang="0">
                    <a:pos x="17" y="70"/>
                  </a:cxn>
                  <a:cxn ang="0">
                    <a:pos x="9" y="37"/>
                  </a:cxn>
                  <a:cxn ang="0">
                    <a:pos x="0" y="0"/>
                  </a:cxn>
                </a:cxnLst>
                <a:rect l="0" t="0" r="r" b="b"/>
                <a:pathLst>
                  <a:path w="626" h="528">
                    <a:moveTo>
                      <a:pt x="0" y="0"/>
                    </a:moveTo>
                    <a:lnTo>
                      <a:pt x="26" y="2"/>
                    </a:lnTo>
                    <a:lnTo>
                      <a:pt x="626" y="294"/>
                    </a:lnTo>
                    <a:lnTo>
                      <a:pt x="158" y="528"/>
                    </a:lnTo>
                    <a:lnTo>
                      <a:pt x="158" y="511"/>
                    </a:lnTo>
                    <a:lnTo>
                      <a:pt x="543" y="316"/>
                    </a:lnTo>
                    <a:lnTo>
                      <a:pt x="17" y="70"/>
                    </a:lnTo>
                    <a:lnTo>
                      <a:pt x="9" y="37"/>
                    </a:lnTo>
                    <a:lnTo>
                      <a:pt x="0" y="0"/>
                    </a:lnTo>
                    <a:close/>
                  </a:path>
                </a:pathLst>
              </a:custGeom>
              <a:solidFill>
                <a:schemeClr val="tx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67"/>
              <p:cNvSpPr>
                <a:spLocks/>
              </p:cNvSpPr>
              <p:nvPr/>
            </p:nvSpPr>
            <p:spPr bwMode="auto">
              <a:xfrm>
                <a:off x="6405563" y="1606550"/>
                <a:ext cx="942975" cy="3576638"/>
              </a:xfrm>
              <a:custGeom>
                <a:avLst/>
                <a:gdLst/>
                <a:ahLst/>
                <a:cxnLst>
                  <a:cxn ang="0">
                    <a:pos x="4" y="0"/>
                  </a:cxn>
                  <a:cxn ang="0">
                    <a:pos x="594" y="295"/>
                  </a:cxn>
                  <a:cxn ang="0">
                    <a:pos x="594" y="2253"/>
                  </a:cxn>
                  <a:cxn ang="0">
                    <a:pos x="0" y="1959"/>
                  </a:cxn>
                  <a:cxn ang="0">
                    <a:pos x="4" y="0"/>
                  </a:cxn>
                </a:cxnLst>
                <a:rect l="0" t="0" r="r" b="b"/>
                <a:pathLst>
                  <a:path w="594" h="2253">
                    <a:moveTo>
                      <a:pt x="4" y="0"/>
                    </a:moveTo>
                    <a:lnTo>
                      <a:pt x="594" y="295"/>
                    </a:lnTo>
                    <a:lnTo>
                      <a:pt x="594" y="2253"/>
                    </a:lnTo>
                    <a:lnTo>
                      <a:pt x="0" y="1959"/>
                    </a:lnTo>
                    <a:lnTo>
                      <a:pt x="4" y="0"/>
                    </a:lnTo>
                    <a:close/>
                  </a:path>
                </a:pathLst>
              </a:custGeom>
              <a:solidFill>
                <a:srgbClr val="D9D9D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26" name="Picture 42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07158" y="875717"/>
              <a:ext cx="453290" cy="453290"/>
            </a:xfrm>
            <a:prstGeom prst="rect">
              <a:avLst/>
            </a:prstGeom>
            <a:scene3d>
              <a:camera prst="isometricRightUp"/>
              <a:lightRig rig="threePt" dir="t"/>
            </a:scene3d>
            <a:sp3d>
              <a:bevelT/>
            </a:sp3d>
          </p:spPr>
        </p:pic>
      </p:grpSp>
      <p:sp>
        <p:nvSpPr>
          <p:cNvPr id="8" name="TextBox 7"/>
          <p:cNvSpPr txBox="1"/>
          <p:nvPr/>
        </p:nvSpPr>
        <p:spPr>
          <a:xfrm>
            <a:off x="3819770" y="2901462"/>
            <a:ext cx="1494692" cy="369332"/>
          </a:xfrm>
          <a:prstGeom prst="rect">
            <a:avLst/>
          </a:prstGeom>
          <a:noFill/>
        </p:spPr>
        <p:txBody>
          <a:bodyPr wrap="square" rtlCol="0">
            <a:spAutoFit/>
          </a:bodyPr>
          <a:lstStyle/>
          <a:p>
            <a:endParaRPr lang="en-US" dirty="0">
              <a:solidFill>
                <a:schemeClr val="bg1"/>
              </a:solidFill>
              <a:latin typeface="Adobe Clean Light"/>
              <a:cs typeface="Adobe Clean Light"/>
            </a:endParaRPr>
          </a:p>
        </p:txBody>
      </p:sp>
      <p:graphicFrame>
        <p:nvGraphicFramePr>
          <p:cNvPr id="5" name="Table 4"/>
          <p:cNvGraphicFramePr>
            <a:graphicFrameLocks noGrp="1"/>
          </p:cNvGraphicFramePr>
          <p:nvPr>
            <p:extLst>
              <p:ext uri="{D42A27DB-BD31-4B8C-83A1-F6EECF244321}">
                <p14:modId xmlns:p14="http://schemas.microsoft.com/office/powerpoint/2010/main" val="678184926"/>
              </p:ext>
            </p:extLst>
          </p:nvPr>
        </p:nvGraphicFramePr>
        <p:xfrm>
          <a:off x="768197" y="886895"/>
          <a:ext cx="7983777" cy="3711168"/>
        </p:xfrm>
        <a:graphic>
          <a:graphicData uri="http://schemas.openxmlformats.org/drawingml/2006/table">
            <a:tbl>
              <a:tblPr firstRow="1" bandRow="1">
                <a:tableStyleId>{21E4AEA4-8DFA-4A89-87EB-49C32662AFE0}</a:tableStyleId>
              </a:tblPr>
              <a:tblGrid>
                <a:gridCol w="1935482"/>
                <a:gridCol w="1935482"/>
                <a:gridCol w="2107197"/>
                <a:gridCol w="2005616"/>
              </a:tblGrid>
              <a:tr h="504001">
                <a:tc>
                  <a:txBody>
                    <a:bodyPr/>
                    <a:lstStyle/>
                    <a:p>
                      <a:pPr marL="0" marR="0" indent="0" algn="l" defTabSz="816218" rtl="0" eaLnBrk="1" fontAlgn="auto" latinLnBrk="0" hangingPunct="1">
                        <a:lnSpc>
                          <a:spcPct val="100000"/>
                        </a:lnSpc>
                        <a:spcBef>
                          <a:spcPts val="0"/>
                        </a:spcBef>
                        <a:spcAft>
                          <a:spcPts val="0"/>
                        </a:spcAft>
                        <a:buClrTx/>
                        <a:buSzTx/>
                        <a:buFontTx/>
                        <a:buNone/>
                        <a:tabLst/>
                        <a:defRPr/>
                      </a:pPr>
                      <a:endParaRPr lang="en-US" sz="1400" dirty="0" smtClean="0">
                        <a:solidFill>
                          <a:schemeClr val="bg1"/>
                        </a:solidFill>
                        <a:latin typeface="Adobe Clean Light"/>
                        <a:cs typeface="Adobe Clean Light"/>
                      </a:endParaRPr>
                    </a:p>
                  </a:txBody>
                  <a:tcPr>
                    <a:lnB w="6350" cap="flat" cmpd="sng" algn="ctr">
                      <a:solidFill>
                        <a:srgbClr val="DADDE0"/>
                      </a:solidFill>
                      <a:prstDash val="solid"/>
                      <a:round/>
                      <a:headEnd type="none" w="med" len="med"/>
                      <a:tailEnd type="none" w="med" len="med"/>
                    </a:lnB>
                    <a:solidFill>
                      <a:schemeClr val="accent1">
                        <a:alpha val="82000"/>
                      </a:schemeClr>
                    </a:solidFill>
                  </a:tcPr>
                </a:tc>
                <a:tc>
                  <a:txBody>
                    <a:bodyPr/>
                    <a:lstStyle/>
                    <a:p>
                      <a:pPr marL="0" marR="0" indent="0" algn="l" defTabSz="816218" rtl="0" eaLnBrk="1" fontAlgn="auto" latinLnBrk="0" hangingPunct="1">
                        <a:lnSpc>
                          <a:spcPct val="100000"/>
                        </a:lnSpc>
                        <a:spcBef>
                          <a:spcPts val="0"/>
                        </a:spcBef>
                        <a:spcAft>
                          <a:spcPts val="0"/>
                        </a:spcAft>
                        <a:buClrTx/>
                        <a:buSzTx/>
                        <a:buFontTx/>
                        <a:buNone/>
                        <a:tabLst/>
                        <a:defRPr/>
                      </a:pPr>
                      <a:r>
                        <a:rPr lang="en-US" sz="1400" b="0" dirty="0" smtClean="0"/>
                        <a:t>Adobe.io</a:t>
                      </a:r>
                      <a:endParaRPr lang="en-US" sz="1400" b="0" dirty="0" smtClean="0">
                        <a:solidFill>
                          <a:schemeClr val="bg1"/>
                        </a:solidFill>
                        <a:latin typeface="Adobe Clean Light"/>
                        <a:cs typeface="Adobe Clean Light"/>
                      </a:endParaRPr>
                    </a:p>
                  </a:txBody>
                  <a:tcPr>
                    <a:lnB w="6350" cap="flat" cmpd="sng" algn="ctr">
                      <a:solidFill>
                        <a:srgbClr val="DADDE0"/>
                      </a:solidFill>
                      <a:prstDash val="solid"/>
                      <a:round/>
                      <a:headEnd type="none" w="med" len="med"/>
                      <a:tailEnd type="none" w="med" len="med"/>
                    </a:lnB>
                    <a:solidFill>
                      <a:schemeClr val="accent1">
                        <a:alpha val="82000"/>
                      </a:schemeClr>
                    </a:solidFill>
                  </a:tcPr>
                </a:tc>
                <a:tc>
                  <a:txBody>
                    <a:bodyPr/>
                    <a:lstStyle/>
                    <a:p>
                      <a:pPr marL="0" marR="0" indent="0" algn="l" defTabSz="816218" rtl="0" eaLnBrk="1" fontAlgn="auto" latinLnBrk="0" hangingPunct="1">
                        <a:lnSpc>
                          <a:spcPct val="100000"/>
                        </a:lnSpc>
                        <a:spcBef>
                          <a:spcPts val="0"/>
                        </a:spcBef>
                        <a:spcAft>
                          <a:spcPts val="0"/>
                        </a:spcAft>
                        <a:buClrTx/>
                        <a:buSzTx/>
                        <a:buFontTx/>
                        <a:buNone/>
                        <a:tabLst/>
                        <a:defRPr/>
                      </a:pPr>
                      <a:r>
                        <a:rPr lang="en-US" sz="1400" b="0" dirty="0" smtClean="0"/>
                        <a:t>Adobe.com </a:t>
                      </a:r>
                      <a:br>
                        <a:rPr lang="en-US" sz="1400" b="0" dirty="0" smtClean="0"/>
                      </a:br>
                      <a:r>
                        <a:rPr lang="en-US" sz="1400" b="0" dirty="0" smtClean="0"/>
                        <a:t>Online Experience  </a:t>
                      </a:r>
                    </a:p>
                  </a:txBody>
                  <a:tcPr>
                    <a:lnB w="6350" cap="flat" cmpd="sng" algn="ctr">
                      <a:solidFill>
                        <a:srgbClr val="DADDE0"/>
                      </a:solidFill>
                      <a:prstDash val="solid"/>
                      <a:round/>
                      <a:headEnd type="none" w="med" len="med"/>
                      <a:tailEnd type="none" w="med" len="med"/>
                    </a:lnB>
                    <a:solidFill>
                      <a:schemeClr val="accent1">
                        <a:alpha val="82000"/>
                      </a:schemeClr>
                    </a:solidFill>
                  </a:tcPr>
                </a:tc>
                <a:tc>
                  <a:txBody>
                    <a:bodyPr/>
                    <a:lstStyle/>
                    <a:p>
                      <a:pPr marL="0" marR="0" indent="0" algn="l" defTabSz="816218" rtl="0" eaLnBrk="1" fontAlgn="auto" latinLnBrk="0" hangingPunct="1">
                        <a:lnSpc>
                          <a:spcPct val="100000"/>
                        </a:lnSpc>
                        <a:spcBef>
                          <a:spcPts val="0"/>
                        </a:spcBef>
                        <a:spcAft>
                          <a:spcPts val="0"/>
                        </a:spcAft>
                        <a:buClrTx/>
                        <a:buSzTx/>
                        <a:buFontTx/>
                        <a:buNone/>
                        <a:tabLst/>
                        <a:defRPr/>
                      </a:pPr>
                      <a:r>
                        <a:rPr lang="en-US" sz="1400" b="0" dirty="0" smtClean="0"/>
                        <a:t>Enterprise Sales</a:t>
                      </a:r>
                    </a:p>
                    <a:p>
                      <a:endParaRPr lang="en-US" sz="1400" b="0" dirty="0"/>
                    </a:p>
                  </a:txBody>
                  <a:tcPr>
                    <a:lnB w="6350" cap="flat" cmpd="sng" algn="ctr">
                      <a:solidFill>
                        <a:srgbClr val="DADDE0"/>
                      </a:solidFill>
                      <a:prstDash val="solid"/>
                      <a:round/>
                      <a:headEnd type="none" w="med" len="med"/>
                      <a:tailEnd type="none" w="med" len="med"/>
                    </a:lnB>
                    <a:solidFill>
                      <a:schemeClr val="accent1">
                        <a:alpha val="82000"/>
                      </a:schemeClr>
                    </a:solidFill>
                  </a:tcPr>
                </a:tc>
              </a:tr>
              <a:tr h="927501">
                <a:tc>
                  <a:txBody>
                    <a:bodyPr/>
                    <a:lstStyle/>
                    <a:p>
                      <a:r>
                        <a:rPr lang="en-US" sz="1100" b="1" dirty="0" smtClean="0">
                          <a:solidFill>
                            <a:schemeClr val="tx1"/>
                          </a:solidFill>
                        </a:rPr>
                        <a:t>Business Imperative </a:t>
                      </a:r>
                      <a:endParaRPr lang="en-US" sz="1100" b="1" dirty="0">
                        <a:solidFill>
                          <a:schemeClr val="tx1"/>
                        </a:solidFill>
                      </a:endParaRPr>
                    </a:p>
                  </a:txBody>
                  <a:tcPr>
                    <a:lnL w="6350" cap="flat" cmpd="sng" algn="ctr">
                      <a:solidFill>
                        <a:srgbClr val="DADDE0"/>
                      </a:solidFill>
                      <a:prstDash val="solid"/>
                      <a:round/>
                      <a:headEnd type="none" w="med" len="med"/>
                      <a:tailEnd type="none" w="med" len="med"/>
                    </a:lnL>
                    <a:lnR w="6350" cap="flat" cmpd="sng" algn="ctr">
                      <a:solidFill>
                        <a:srgbClr val="DADDE0"/>
                      </a:solidFill>
                      <a:prstDash val="solid"/>
                      <a:round/>
                      <a:headEnd type="none" w="med" len="med"/>
                      <a:tailEnd type="none" w="med" len="med"/>
                    </a:lnR>
                    <a:lnT w="6350" cap="flat" cmpd="sng" algn="ctr">
                      <a:solidFill>
                        <a:srgbClr val="DADDE0"/>
                      </a:solidFill>
                      <a:prstDash val="solid"/>
                      <a:round/>
                      <a:headEnd type="none" w="med" len="med"/>
                      <a:tailEnd type="none" w="med" len="med"/>
                    </a:lnT>
                    <a:lnB w="6350" cap="flat" cmpd="sng" algn="ctr">
                      <a:solidFill>
                        <a:srgbClr val="DADDE0"/>
                      </a:solidFill>
                      <a:prstDash val="solid"/>
                      <a:round/>
                      <a:headEnd type="none" w="med" len="med"/>
                      <a:tailEnd type="none" w="med" len="med"/>
                    </a:lnB>
                    <a:solidFill>
                      <a:srgbClr val="FFFFFF"/>
                    </a:solidFill>
                  </a:tcPr>
                </a:tc>
                <a:tc>
                  <a:txBody>
                    <a:bodyPr/>
                    <a:lstStyle/>
                    <a:p>
                      <a:pPr marL="0" marR="0" indent="0" algn="l" defTabSz="816218" rtl="0" eaLnBrk="1" fontAlgn="auto" latinLnBrk="0" hangingPunct="1">
                        <a:lnSpc>
                          <a:spcPct val="100000"/>
                        </a:lnSpc>
                        <a:spcBef>
                          <a:spcPts val="0"/>
                        </a:spcBef>
                        <a:spcAft>
                          <a:spcPts val="0"/>
                        </a:spcAft>
                        <a:buClrTx/>
                        <a:buSzTx/>
                        <a:buFontTx/>
                        <a:buNone/>
                        <a:tabLst/>
                        <a:defRPr/>
                      </a:pPr>
                      <a:r>
                        <a:rPr lang="en-US" sz="1100" b="0" dirty="0" smtClean="0">
                          <a:solidFill>
                            <a:srgbClr val="000000"/>
                          </a:solidFill>
                        </a:rPr>
                        <a:t>Accelerate innovation cycle of IT Intrapreneurship-inspired solution to enable app developers to leverage the power of Adobe creative tools</a:t>
                      </a:r>
                      <a:endParaRPr lang="en-US" sz="1100" b="0" dirty="0" smtClean="0">
                        <a:solidFill>
                          <a:srgbClr val="000000"/>
                        </a:solidFill>
                      </a:endParaRPr>
                    </a:p>
                  </a:txBody>
                  <a:tcPr>
                    <a:lnL w="6350" cap="flat" cmpd="sng" algn="ctr">
                      <a:solidFill>
                        <a:srgbClr val="DADDE0"/>
                      </a:solidFill>
                      <a:prstDash val="solid"/>
                      <a:round/>
                      <a:headEnd type="none" w="med" len="med"/>
                      <a:tailEnd type="none" w="med" len="med"/>
                    </a:lnL>
                    <a:lnR w="6350" cap="flat" cmpd="sng" algn="ctr">
                      <a:solidFill>
                        <a:srgbClr val="DADDE0"/>
                      </a:solidFill>
                      <a:prstDash val="solid"/>
                      <a:round/>
                      <a:headEnd type="none" w="med" len="med"/>
                      <a:tailEnd type="none" w="med" len="med"/>
                    </a:lnR>
                    <a:lnT w="6350" cap="flat" cmpd="sng" algn="ctr">
                      <a:solidFill>
                        <a:srgbClr val="DADDE0"/>
                      </a:solidFill>
                      <a:prstDash val="solid"/>
                      <a:round/>
                      <a:headEnd type="none" w="med" len="med"/>
                      <a:tailEnd type="none" w="med" len="med"/>
                    </a:lnT>
                    <a:lnB w="6350" cap="flat" cmpd="sng" algn="ctr">
                      <a:solidFill>
                        <a:srgbClr val="DADDE0"/>
                      </a:solidFill>
                      <a:prstDash val="solid"/>
                      <a:round/>
                      <a:headEnd type="none" w="med" len="med"/>
                      <a:tailEnd type="none" w="med" len="med"/>
                    </a:lnB>
                    <a:solidFill>
                      <a:srgbClr val="FFFFFF"/>
                    </a:solidFill>
                  </a:tcPr>
                </a:tc>
                <a:tc>
                  <a:txBody>
                    <a:bodyPr/>
                    <a:lstStyle/>
                    <a:p>
                      <a:r>
                        <a:rPr lang="en-US" sz="1100" b="0" dirty="0" smtClean="0">
                          <a:solidFill>
                            <a:srgbClr val="000000"/>
                          </a:solidFill>
                        </a:rPr>
                        <a:t>Decrease dependence on IT to publish content and gain more insights from customer feedback</a:t>
                      </a:r>
                      <a:endParaRPr lang="en-US" sz="1100" b="0" dirty="0">
                        <a:solidFill>
                          <a:srgbClr val="000000"/>
                        </a:solidFill>
                      </a:endParaRPr>
                    </a:p>
                  </a:txBody>
                  <a:tcPr>
                    <a:lnL w="6350" cap="flat" cmpd="sng" algn="ctr">
                      <a:solidFill>
                        <a:srgbClr val="DADDE0"/>
                      </a:solidFill>
                      <a:prstDash val="solid"/>
                      <a:round/>
                      <a:headEnd type="none" w="med" len="med"/>
                      <a:tailEnd type="none" w="med" len="med"/>
                    </a:lnL>
                    <a:lnR w="6350" cap="flat" cmpd="sng" algn="ctr">
                      <a:solidFill>
                        <a:srgbClr val="DADDE0"/>
                      </a:solidFill>
                      <a:prstDash val="solid"/>
                      <a:round/>
                      <a:headEnd type="none" w="med" len="med"/>
                      <a:tailEnd type="none" w="med" len="med"/>
                    </a:lnR>
                    <a:lnT w="6350" cap="flat" cmpd="sng" algn="ctr">
                      <a:solidFill>
                        <a:srgbClr val="DADDE0"/>
                      </a:solidFill>
                      <a:prstDash val="solid"/>
                      <a:round/>
                      <a:headEnd type="none" w="med" len="med"/>
                      <a:tailEnd type="none" w="med" len="med"/>
                    </a:lnT>
                    <a:lnB w="6350" cap="flat" cmpd="sng" algn="ctr">
                      <a:solidFill>
                        <a:srgbClr val="DADDE0"/>
                      </a:solidFill>
                      <a:prstDash val="solid"/>
                      <a:round/>
                      <a:headEnd type="none" w="med" len="med"/>
                      <a:tailEnd type="none" w="med" len="med"/>
                    </a:lnB>
                    <a:solidFill>
                      <a:srgbClr val="FFFFFF"/>
                    </a:solidFill>
                  </a:tcPr>
                </a:tc>
                <a:tc>
                  <a:txBody>
                    <a:bodyPr/>
                    <a:lstStyle/>
                    <a:p>
                      <a:pPr marL="0" marR="0" indent="0" algn="l" defTabSz="816218" rtl="0" eaLnBrk="1" fontAlgn="auto" latinLnBrk="0" hangingPunct="1">
                        <a:lnSpc>
                          <a:spcPct val="100000"/>
                        </a:lnSpc>
                        <a:spcBef>
                          <a:spcPts val="0"/>
                        </a:spcBef>
                        <a:spcAft>
                          <a:spcPts val="0"/>
                        </a:spcAft>
                        <a:buClrTx/>
                        <a:buSzTx/>
                        <a:buFontTx/>
                        <a:buNone/>
                        <a:tabLst/>
                        <a:defRPr/>
                      </a:pPr>
                      <a:r>
                        <a:rPr lang="en-US" sz="1100" b="0" dirty="0" smtClean="0">
                          <a:solidFill>
                            <a:srgbClr val="000000"/>
                          </a:solidFill>
                        </a:rPr>
                        <a:t>Rapidly design, develop, deliver, operate and support internal customer demand in a consistent and repeatable manner</a:t>
                      </a:r>
                      <a:endParaRPr lang="en-US" sz="1100" b="0" dirty="0">
                        <a:solidFill>
                          <a:srgbClr val="000000"/>
                        </a:solidFill>
                      </a:endParaRPr>
                    </a:p>
                  </a:txBody>
                  <a:tcPr>
                    <a:lnL w="6350" cap="flat" cmpd="sng" algn="ctr">
                      <a:solidFill>
                        <a:srgbClr val="DADDE0"/>
                      </a:solidFill>
                      <a:prstDash val="solid"/>
                      <a:round/>
                      <a:headEnd type="none" w="med" len="med"/>
                      <a:tailEnd type="none" w="med" len="med"/>
                    </a:lnL>
                    <a:lnR w="6350" cap="flat" cmpd="sng" algn="ctr">
                      <a:solidFill>
                        <a:srgbClr val="DADDE0"/>
                      </a:solidFill>
                      <a:prstDash val="solid"/>
                      <a:round/>
                      <a:headEnd type="none" w="med" len="med"/>
                      <a:tailEnd type="none" w="med" len="med"/>
                    </a:lnR>
                    <a:lnT w="6350" cap="flat" cmpd="sng" algn="ctr">
                      <a:solidFill>
                        <a:srgbClr val="DADDE0"/>
                      </a:solidFill>
                      <a:prstDash val="solid"/>
                      <a:round/>
                      <a:headEnd type="none" w="med" len="med"/>
                      <a:tailEnd type="none" w="med" len="med"/>
                    </a:lnT>
                    <a:lnB w="6350" cap="flat" cmpd="sng" algn="ctr">
                      <a:solidFill>
                        <a:srgbClr val="DADDE0"/>
                      </a:solidFill>
                      <a:prstDash val="solid"/>
                      <a:round/>
                      <a:headEnd type="none" w="med" len="med"/>
                      <a:tailEnd type="none" w="med" len="med"/>
                    </a:lnB>
                    <a:solidFill>
                      <a:srgbClr val="FFFFFF"/>
                    </a:solidFill>
                  </a:tcPr>
                </a:tc>
              </a:tr>
              <a:tr h="820580">
                <a:tc>
                  <a:txBody>
                    <a:bodyPr/>
                    <a:lstStyle/>
                    <a:p>
                      <a:r>
                        <a:rPr lang="en-US" sz="1100" b="1" dirty="0" smtClean="0">
                          <a:solidFill>
                            <a:schemeClr val="tx1"/>
                          </a:solidFill>
                        </a:rPr>
                        <a:t>Application Profile</a:t>
                      </a:r>
                      <a:endParaRPr lang="en-US" sz="1100" b="1" dirty="0">
                        <a:solidFill>
                          <a:schemeClr val="tx1"/>
                        </a:solidFill>
                      </a:endParaRPr>
                    </a:p>
                  </a:txBody>
                  <a:tcPr>
                    <a:lnL w="6350" cap="flat" cmpd="sng" algn="ctr">
                      <a:solidFill>
                        <a:srgbClr val="DADDE0"/>
                      </a:solidFill>
                      <a:prstDash val="solid"/>
                      <a:round/>
                      <a:headEnd type="none" w="med" len="med"/>
                      <a:tailEnd type="none" w="med" len="med"/>
                    </a:lnL>
                    <a:lnR w="6350" cap="flat" cmpd="sng" algn="ctr">
                      <a:solidFill>
                        <a:srgbClr val="DADDE0"/>
                      </a:solidFill>
                      <a:prstDash val="solid"/>
                      <a:round/>
                      <a:headEnd type="none" w="med" len="med"/>
                      <a:tailEnd type="none" w="med" len="med"/>
                    </a:lnR>
                    <a:lnT w="6350" cap="flat" cmpd="sng" algn="ctr">
                      <a:solidFill>
                        <a:srgbClr val="DADDE0"/>
                      </a:solidFill>
                      <a:prstDash val="solid"/>
                      <a:round/>
                      <a:headEnd type="none" w="med" len="med"/>
                      <a:tailEnd type="none" w="med" len="med"/>
                    </a:lnT>
                    <a:lnB w="6350" cap="flat" cmpd="sng" algn="ctr">
                      <a:solidFill>
                        <a:srgbClr val="DADDE0"/>
                      </a:solidFill>
                      <a:prstDash val="solid"/>
                      <a:round/>
                      <a:headEnd type="none" w="med" len="med"/>
                      <a:tailEnd type="none" w="med" len="med"/>
                    </a:lnB>
                    <a:solidFill>
                      <a:srgbClr val="FFFFFF"/>
                    </a:solidFill>
                  </a:tcPr>
                </a:tc>
                <a:tc>
                  <a:txBody>
                    <a:bodyPr/>
                    <a:lstStyle/>
                    <a:p>
                      <a:r>
                        <a:rPr lang="en-US" sz="1100" b="0" dirty="0" smtClean="0">
                          <a:solidFill>
                            <a:schemeClr val="tx1"/>
                          </a:solidFill>
                        </a:rPr>
                        <a:t>Cloud</a:t>
                      </a:r>
                      <a:r>
                        <a:rPr lang="en-US" sz="1100" b="0" baseline="0" dirty="0" smtClean="0">
                          <a:solidFill>
                            <a:schemeClr val="tx1"/>
                          </a:solidFill>
                        </a:rPr>
                        <a:t> Native</a:t>
                      </a:r>
                      <a:endParaRPr lang="en-US" sz="1100" b="0" dirty="0">
                        <a:solidFill>
                          <a:schemeClr val="tx1"/>
                        </a:solidFill>
                      </a:endParaRPr>
                    </a:p>
                  </a:txBody>
                  <a:tcPr>
                    <a:lnL w="6350" cap="flat" cmpd="sng" algn="ctr">
                      <a:solidFill>
                        <a:srgbClr val="DADDE0"/>
                      </a:solidFill>
                      <a:prstDash val="solid"/>
                      <a:round/>
                      <a:headEnd type="none" w="med" len="med"/>
                      <a:tailEnd type="none" w="med" len="med"/>
                    </a:lnL>
                    <a:lnR w="6350" cap="flat" cmpd="sng" algn="ctr">
                      <a:solidFill>
                        <a:srgbClr val="DADDE0"/>
                      </a:solidFill>
                      <a:prstDash val="solid"/>
                      <a:round/>
                      <a:headEnd type="none" w="med" len="med"/>
                      <a:tailEnd type="none" w="med" len="med"/>
                    </a:lnR>
                    <a:lnT w="6350" cap="flat" cmpd="sng" algn="ctr">
                      <a:solidFill>
                        <a:srgbClr val="DADDE0"/>
                      </a:solidFill>
                      <a:prstDash val="solid"/>
                      <a:round/>
                      <a:headEnd type="none" w="med" len="med"/>
                      <a:tailEnd type="none" w="med" len="med"/>
                    </a:lnT>
                    <a:lnB w="6350" cap="flat" cmpd="sng" algn="ctr">
                      <a:solidFill>
                        <a:srgbClr val="DADDE0"/>
                      </a:solidFill>
                      <a:prstDash val="solid"/>
                      <a:round/>
                      <a:headEnd type="none" w="med" len="med"/>
                      <a:tailEnd type="none" w="med" len="med"/>
                    </a:lnB>
                    <a:solidFill>
                      <a:srgbClr val="FFFFFF"/>
                    </a:solidFill>
                  </a:tcPr>
                </a:tc>
                <a:tc>
                  <a:txBody>
                    <a:bodyPr/>
                    <a:lstStyle/>
                    <a:p>
                      <a:r>
                        <a:rPr lang="en-US" sz="1100" b="0" dirty="0" smtClean="0">
                          <a:solidFill>
                            <a:schemeClr val="tx1"/>
                          </a:solidFill>
                        </a:rPr>
                        <a:t>Complex</a:t>
                      </a:r>
                      <a:r>
                        <a:rPr lang="en-US" sz="1100" b="0" baseline="0" dirty="0" smtClean="0">
                          <a:solidFill>
                            <a:schemeClr val="tx1"/>
                          </a:solidFill>
                        </a:rPr>
                        <a:t> (Enterprise Services, ERP Integration, etc.) </a:t>
                      </a:r>
                      <a:endParaRPr lang="en-US" sz="1100" b="0" dirty="0">
                        <a:solidFill>
                          <a:schemeClr val="tx1"/>
                        </a:solidFill>
                      </a:endParaRPr>
                    </a:p>
                  </a:txBody>
                  <a:tcPr>
                    <a:lnL w="6350" cap="flat" cmpd="sng" algn="ctr">
                      <a:solidFill>
                        <a:srgbClr val="DADDE0"/>
                      </a:solidFill>
                      <a:prstDash val="solid"/>
                      <a:round/>
                      <a:headEnd type="none" w="med" len="med"/>
                      <a:tailEnd type="none" w="med" len="med"/>
                    </a:lnL>
                    <a:lnR w="6350" cap="flat" cmpd="sng" algn="ctr">
                      <a:solidFill>
                        <a:srgbClr val="DADDE0"/>
                      </a:solidFill>
                      <a:prstDash val="solid"/>
                      <a:round/>
                      <a:headEnd type="none" w="med" len="med"/>
                      <a:tailEnd type="none" w="med" len="med"/>
                    </a:lnR>
                    <a:lnT w="6350" cap="flat" cmpd="sng" algn="ctr">
                      <a:solidFill>
                        <a:srgbClr val="DADDE0"/>
                      </a:solidFill>
                      <a:prstDash val="solid"/>
                      <a:round/>
                      <a:headEnd type="none" w="med" len="med"/>
                      <a:tailEnd type="none" w="med" len="med"/>
                    </a:lnT>
                    <a:lnB w="6350" cap="flat" cmpd="sng" algn="ctr">
                      <a:solidFill>
                        <a:srgbClr val="DADDE0"/>
                      </a:solidFill>
                      <a:prstDash val="solid"/>
                      <a:round/>
                      <a:headEnd type="none" w="med" len="med"/>
                      <a:tailEnd type="none" w="med" len="med"/>
                    </a:lnB>
                    <a:solidFill>
                      <a:srgbClr val="FFFFFF"/>
                    </a:solidFill>
                  </a:tcPr>
                </a:tc>
                <a:tc>
                  <a:txBody>
                    <a:bodyPr/>
                    <a:lstStyle/>
                    <a:p>
                      <a:r>
                        <a:rPr lang="en-US" sz="1100" b="0" dirty="0" smtClean="0">
                          <a:solidFill>
                            <a:schemeClr val="tx1"/>
                          </a:solidFill>
                        </a:rPr>
                        <a:t>Complex (Cloud and On-Premise Enterprise Applications and Integrations)</a:t>
                      </a:r>
                      <a:endParaRPr lang="en-US" sz="1100" b="0" dirty="0">
                        <a:solidFill>
                          <a:schemeClr val="tx1"/>
                        </a:solidFill>
                      </a:endParaRPr>
                    </a:p>
                  </a:txBody>
                  <a:tcPr>
                    <a:lnL w="6350" cap="flat" cmpd="sng" algn="ctr">
                      <a:solidFill>
                        <a:srgbClr val="DADDE0"/>
                      </a:solidFill>
                      <a:prstDash val="solid"/>
                      <a:round/>
                      <a:headEnd type="none" w="med" len="med"/>
                      <a:tailEnd type="none" w="med" len="med"/>
                    </a:lnL>
                    <a:lnR w="6350" cap="flat" cmpd="sng" algn="ctr">
                      <a:solidFill>
                        <a:srgbClr val="DADDE0"/>
                      </a:solidFill>
                      <a:prstDash val="solid"/>
                      <a:round/>
                      <a:headEnd type="none" w="med" len="med"/>
                      <a:tailEnd type="none" w="med" len="med"/>
                    </a:lnR>
                    <a:lnT w="6350" cap="flat" cmpd="sng" algn="ctr">
                      <a:solidFill>
                        <a:srgbClr val="DADDE0"/>
                      </a:solidFill>
                      <a:prstDash val="solid"/>
                      <a:round/>
                      <a:headEnd type="none" w="med" len="med"/>
                      <a:tailEnd type="none" w="med" len="med"/>
                    </a:lnT>
                    <a:lnB w="6350" cap="flat" cmpd="sng" algn="ctr">
                      <a:solidFill>
                        <a:srgbClr val="DADDE0"/>
                      </a:solidFill>
                      <a:prstDash val="solid"/>
                      <a:round/>
                      <a:headEnd type="none" w="med" len="med"/>
                      <a:tailEnd type="none" w="med" len="med"/>
                    </a:lnB>
                    <a:solidFill>
                      <a:srgbClr val="FFFFFF"/>
                    </a:solidFill>
                  </a:tcPr>
                </a:tc>
              </a:tr>
              <a:tr h="641826">
                <a:tc>
                  <a:txBody>
                    <a:bodyPr/>
                    <a:lstStyle/>
                    <a:p>
                      <a:r>
                        <a:rPr lang="en-US" sz="1100" b="1" dirty="0" smtClean="0">
                          <a:solidFill>
                            <a:schemeClr val="tx1"/>
                          </a:solidFill>
                        </a:rPr>
                        <a:t>Need For Speed</a:t>
                      </a:r>
                      <a:endParaRPr lang="en-US" sz="1100" b="1" dirty="0">
                        <a:solidFill>
                          <a:schemeClr val="tx1"/>
                        </a:solidFill>
                      </a:endParaRPr>
                    </a:p>
                  </a:txBody>
                  <a:tcPr>
                    <a:lnL w="6350" cap="flat" cmpd="sng" algn="ctr">
                      <a:solidFill>
                        <a:srgbClr val="DADDE0"/>
                      </a:solidFill>
                      <a:prstDash val="solid"/>
                      <a:round/>
                      <a:headEnd type="none" w="med" len="med"/>
                      <a:tailEnd type="none" w="med" len="med"/>
                    </a:lnL>
                    <a:lnR w="6350" cap="flat" cmpd="sng" algn="ctr">
                      <a:solidFill>
                        <a:srgbClr val="DADDE0"/>
                      </a:solidFill>
                      <a:prstDash val="solid"/>
                      <a:round/>
                      <a:headEnd type="none" w="med" len="med"/>
                      <a:tailEnd type="none" w="med" len="med"/>
                    </a:lnR>
                    <a:lnT w="6350" cap="flat" cmpd="sng" algn="ctr">
                      <a:solidFill>
                        <a:srgbClr val="DADDE0"/>
                      </a:solidFill>
                      <a:prstDash val="solid"/>
                      <a:round/>
                      <a:headEnd type="none" w="med" len="med"/>
                      <a:tailEnd type="none" w="med" len="med"/>
                    </a:lnT>
                    <a:lnB w="6350" cap="flat" cmpd="sng" algn="ctr">
                      <a:solidFill>
                        <a:srgbClr val="DADDE0"/>
                      </a:solidFill>
                      <a:prstDash val="solid"/>
                      <a:round/>
                      <a:headEnd type="none" w="med" len="med"/>
                      <a:tailEnd type="none" w="med" len="med"/>
                    </a:lnB>
                    <a:solidFill>
                      <a:srgbClr val="FFFFFF"/>
                    </a:solidFill>
                  </a:tcPr>
                </a:tc>
                <a:tc>
                  <a:txBody>
                    <a:bodyPr/>
                    <a:lstStyle/>
                    <a:p>
                      <a:r>
                        <a:rPr lang="en-US" sz="1100" b="0" dirty="0" smtClean="0">
                          <a:solidFill>
                            <a:schemeClr val="tx1"/>
                          </a:solidFill>
                        </a:rPr>
                        <a:t>Speed</a:t>
                      </a:r>
                      <a:r>
                        <a:rPr lang="en-US" sz="1100" b="0" baseline="0" dirty="0" smtClean="0">
                          <a:solidFill>
                            <a:schemeClr val="tx1"/>
                          </a:solidFill>
                        </a:rPr>
                        <a:t> of Innovation and Engaging Developer Experience</a:t>
                      </a:r>
                      <a:endParaRPr lang="en-US" sz="1100" b="0" dirty="0">
                        <a:solidFill>
                          <a:schemeClr val="tx1"/>
                        </a:solidFill>
                      </a:endParaRPr>
                    </a:p>
                  </a:txBody>
                  <a:tcPr>
                    <a:lnL w="6350" cap="flat" cmpd="sng" algn="ctr">
                      <a:solidFill>
                        <a:srgbClr val="DADDE0"/>
                      </a:solidFill>
                      <a:prstDash val="solid"/>
                      <a:round/>
                      <a:headEnd type="none" w="med" len="med"/>
                      <a:tailEnd type="none" w="med" len="med"/>
                    </a:lnL>
                    <a:lnR w="6350" cap="flat" cmpd="sng" algn="ctr">
                      <a:solidFill>
                        <a:srgbClr val="DADDE0"/>
                      </a:solidFill>
                      <a:prstDash val="solid"/>
                      <a:round/>
                      <a:headEnd type="none" w="med" len="med"/>
                      <a:tailEnd type="none" w="med" len="med"/>
                    </a:lnR>
                    <a:lnT w="6350" cap="flat" cmpd="sng" algn="ctr">
                      <a:solidFill>
                        <a:srgbClr val="DADDE0"/>
                      </a:solidFill>
                      <a:prstDash val="solid"/>
                      <a:round/>
                      <a:headEnd type="none" w="med" len="med"/>
                      <a:tailEnd type="none" w="med" len="med"/>
                    </a:lnT>
                    <a:lnB w="6350" cap="flat" cmpd="sng" algn="ctr">
                      <a:solidFill>
                        <a:srgbClr val="DADDE0"/>
                      </a:solidFill>
                      <a:prstDash val="solid"/>
                      <a:round/>
                      <a:headEnd type="none" w="med" len="med"/>
                      <a:tailEnd type="none" w="med" len="med"/>
                    </a:lnB>
                    <a:solidFill>
                      <a:srgbClr val="FFFFFF"/>
                    </a:solidFill>
                  </a:tcPr>
                </a:tc>
                <a:tc>
                  <a:txBody>
                    <a:bodyPr/>
                    <a:lstStyle/>
                    <a:p>
                      <a:r>
                        <a:rPr lang="en-US" sz="1100" b="0" dirty="0" smtClean="0">
                          <a:solidFill>
                            <a:schemeClr val="tx1"/>
                          </a:solidFill>
                        </a:rPr>
                        <a:t>Service</a:t>
                      </a:r>
                      <a:r>
                        <a:rPr lang="en-US" sz="1100" b="0" baseline="0" dirty="0" smtClean="0">
                          <a:solidFill>
                            <a:schemeClr val="tx1"/>
                          </a:solidFill>
                        </a:rPr>
                        <a:t> Resilience, Engaging Customer Experience</a:t>
                      </a:r>
                      <a:endParaRPr lang="en-US" sz="1100" b="0" dirty="0">
                        <a:solidFill>
                          <a:schemeClr val="tx1"/>
                        </a:solidFill>
                      </a:endParaRPr>
                    </a:p>
                  </a:txBody>
                  <a:tcPr>
                    <a:lnL w="6350" cap="flat" cmpd="sng" algn="ctr">
                      <a:solidFill>
                        <a:srgbClr val="DADDE0"/>
                      </a:solidFill>
                      <a:prstDash val="solid"/>
                      <a:round/>
                      <a:headEnd type="none" w="med" len="med"/>
                      <a:tailEnd type="none" w="med" len="med"/>
                    </a:lnL>
                    <a:lnR w="6350" cap="flat" cmpd="sng" algn="ctr">
                      <a:solidFill>
                        <a:srgbClr val="DADDE0"/>
                      </a:solidFill>
                      <a:prstDash val="solid"/>
                      <a:round/>
                      <a:headEnd type="none" w="med" len="med"/>
                      <a:tailEnd type="none" w="med" len="med"/>
                    </a:lnR>
                    <a:lnT w="6350" cap="flat" cmpd="sng" algn="ctr">
                      <a:solidFill>
                        <a:srgbClr val="DADDE0"/>
                      </a:solidFill>
                      <a:prstDash val="solid"/>
                      <a:round/>
                      <a:headEnd type="none" w="med" len="med"/>
                      <a:tailEnd type="none" w="med" len="med"/>
                    </a:lnT>
                    <a:lnB w="6350" cap="flat" cmpd="sng" algn="ctr">
                      <a:solidFill>
                        <a:srgbClr val="DADDE0"/>
                      </a:solidFill>
                      <a:prstDash val="solid"/>
                      <a:round/>
                      <a:headEnd type="none" w="med" len="med"/>
                      <a:tailEnd type="none" w="med" len="med"/>
                    </a:lnB>
                    <a:solidFill>
                      <a:srgbClr val="FFFFFF"/>
                    </a:solidFill>
                  </a:tcPr>
                </a:tc>
                <a:tc>
                  <a:txBody>
                    <a:bodyPr/>
                    <a:lstStyle/>
                    <a:p>
                      <a:r>
                        <a:rPr lang="en-US" sz="1100" b="0" dirty="0" smtClean="0">
                          <a:solidFill>
                            <a:schemeClr val="tx1"/>
                          </a:solidFill>
                        </a:rPr>
                        <a:t>Balancing Stability with Time to Value</a:t>
                      </a:r>
                      <a:endParaRPr lang="en-US" sz="1100" b="0" dirty="0">
                        <a:solidFill>
                          <a:schemeClr val="tx1"/>
                        </a:solidFill>
                      </a:endParaRPr>
                    </a:p>
                  </a:txBody>
                  <a:tcPr>
                    <a:lnL w="6350" cap="flat" cmpd="sng" algn="ctr">
                      <a:solidFill>
                        <a:srgbClr val="DADDE0"/>
                      </a:solidFill>
                      <a:prstDash val="solid"/>
                      <a:round/>
                      <a:headEnd type="none" w="med" len="med"/>
                      <a:tailEnd type="none" w="med" len="med"/>
                    </a:lnL>
                    <a:lnR w="6350" cap="flat" cmpd="sng" algn="ctr">
                      <a:solidFill>
                        <a:srgbClr val="DADDE0"/>
                      </a:solidFill>
                      <a:prstDash val="solid"/>
                      <a:round/>
                      <a:headEnd type="none" w="med" len="med"/>
                      <a:tailEnd type="none" w="med" len="med"/>
                    </a:lnR>
                    <a:lnT w="6350" cap="flat" cmpd="sng" algn="ctr">
                      <a:solidFill>
                        <a:srgbClr val="DADDE0"/>
                      </a:solidFill>
                      <a:prstDash val="solid"/>
                      <a:round/>
                      <a:headEnd type="none" w="med" len="med"/>
                      <a:tailEnd type="none" w="med" len="med"/>
                    </a:lnT>
                    <a:lnB w="6350" cap="flat" cmpd="sng" algn="ctr">
                      <a:solidFill>
                        <a:srgbClr val="DADDE0"/>
                      </a:solidFill>
                      <a:prstDash val="solid"/>
                      <a:round/>
                      <a:headEnd type="none" w="med" len="med"/>
                      <a:tailEnd type="none" w="med" len="med"/>
                    </a:lnB>
                    <a:solidFill>
                      <a:srgbClr val="FFFFFF"/>
                    </a:solidFill>
                  </a:tcPr>
                </a:tc>
              </a:tr>
              <a:tr h="374242">
                <a:tc>
                  <a:txBody>
                    <a:bodyPr/>
                    <a:lstStyle/>
                    <a:p>
                      <a:r>
                        <a:rPr lang="en-US" sz="1100" b="1" dirty="0" smtClean="0">
                          <a:solidFill>
                            <a:schemeClr val="tx1"/>
                          </a:solidFill>
                        </a:rPr>
                        <a:t>Team Size</a:t>
                      </a:r>
                      <a:endParaRPr lang="en-US" sz="1100" b="1" dirty="0">
                        <a:solidFill>
                          <a:schemeClr val="tx1"/>
                        </a:solidFill>
                      </a:endParaRPr>
                    </a:p>
                  </a:txBody>
                  <a:tcPr>
                    <a:lnL w="6350" cap="flat" cmpd="sng" algn="ctr">
                      <a:solidFill>
                        <a:srgbClr val="DADDE0"/>
                      </a:solidFill>
                      <a:prstDash val="solid"/>
                      <a:round/>
                      <a:headEnd type="none" w="med" len="med"/>
                      <a:tailEnd type="none" w="med" len="med"/>
                    </a:lnL>
                    <a:lnR w="6350" cap="flat" cmpd="sng" algn="ctr">
                      <a:solidFill>
                        <a:srgbClr val="DADDE0"/>
                      </a:solidFill>
                      <a:prstDash val="solid"/>
                      <a:round/>
                      <a:headEnd type="none" w="med" len="med"/>
                      <a:tailEnd type="none" w="med" len="med"/>
                    </a:lnR>
                    <a:lnT w="6350" cap="flat" cmpd="sng" algn="ctr">
                      <a:solidFill>
                        <a:srgbClr val="DADDE0"/>
                      </a:solidFill>
                      <a:prstDash val="solid"/>
                      <a:round/>
                      <a:headEnd type="none" w="med" len="med"/>
                      <a:tailEnd type="none" w="med" len="med"/>
                    </a:lnT>
                    <a:lnB w="6350" cap="flat" cmpd="sng" algn="ctr">
                      <a:solidFill>
                        <a:srgbClr val="DADDE0"/>
                      </a:solidFill>
                      <a:prstDash val="solid"/>
                      <a:round/>
                      <a:headEnd type="none" w="med" len="med"/>
                      <a:tailEnd type="none" w="med" len="med"/>
                    </a:lnB>
                    <a:solidFill>
                      <a:srgbClr val="FFFFFF"/>
                    </a:solidFill>
                  </a:tcPr>
                </a:tc>
                <a:tc>
                  <a:txBody>
                    <a:bodyPr/>
                    <a:lstStyle/>
                    <a:p>
                      <a:r>
                        <a:rPr lang="en-US" sz="1100" b="0" dirty="0" smtClean="0">
                          <a:solidFill>
                            <a:schemeClr val="tx1"/>
                          </a:solidFill>
                        </a:rPr>
                        <a:t>15 FTE</a:t>
                      </a:r>
                      <a:endParaRPr lang="en-US" sz="1100" b="0" dirty="0">
                        <a:solidFill>
                          <a:schemeClr val="tx1"/>
                        </a:solidFill>
                      </a:endParaRPr>
                    </a:p>
                  </a:txBody>
                  <a:tcPr>
                    <a:lnL w="6350" cap="flat" cmpd="sng" algn="ctr">
                      <a:solidFill>
                        <a:srgbClr val="DADDE0"/>
                      </a:solidFill>
                      <a:prstDash val="solid"/>
                      <a:round/>
                      <a:headEnd type="none" w="med" len="med"/>
                      <a:tailEnd type="none" w="med" len="med"/>
                    </a:lnL>
                    <a:lnR w="6350" cap="flat" cmpd="sng" algn="ctr">
                      <a:solidFill>
                        <a:srgbClr val="DADDE0"/>
                      </a:solidFill>
                      <a:prstDash val="solid"/>
                      <a:round/>
                      <a:headEnd type="none" w="med" len="med"/>
                      <a:tailEnd type="none" w="med" len="med"/>
                    </a:lnR>
                    <a:lnT w="6350" cap="flat" cmpd="sng" algn="ctr">
                      <a:solidFill>
                        <a:srgbClr val="DADDE0"/>
                      </a:solidFill>
                      <a:prstDash val="solid"/>
                      <a:round/>
                      <a:headEnd type="none" w="med" len="med"/>
                      <a:tailEnd type="none" w="med" len="med"/>
                    </a:lnT>
                    <a:lnB w="6350" cap="flat" cmpd="sng" algn="ctr">
                      <a:solidFill>
                        <a:srgbClr val="DADDE0"/>
                      </a:solidFill>
                      <a:prstDash val="solid"/>
                      <a:round/>
                      <a:headEnd type="none" w="med" len="med"/>
                      <a:tailEnd type="none" w="med" len="med"/>
                    </a:lnB>
                    <a:solidFill>
                      <a:srgbClr val="FFFFFF"/>
                    </a:solidFill>
                  </a:tcPr>
                </a:tc>
                <a:tc>
                  <a:txBody>
                    <a:bodyPr/>
                    <a:lstStyle/>
                    <a:p>
                      <a:r>
                        <a:rPr lang="fr-FR" sz="1100" b="0" dirty="0" smtClean="0">
                          <a:solidFill>
                            <a:schemeClr val="tx1"/>
                          </a:solidFill>
                        </a:rPr>
                        <a:t>55 FTE, 7 </a:t>
                      </a:r>
                      <a:r>
                        <a:rPr lang="fr-FR" sz="1100" b="0" dirty="0" err="1" smtClean="0">
                          <a:solidFill>
                            <a:schemeClr val="tx1"/>
                          </a:solidFill>
                        </a:rPr>
                        <a:t>Temp</a:t>
                      </a:r>
                      <a:endParaRPr lang="en-US" sz="1100" b="0" dirty="0">
                        <a:solidFill>
                          <a:schemeClr val="tx1"/>
                        </a:solidFill>
                      </a:endParaRPr>
                    </a:p>
                  </a:txBody>
                  <a:tcPr>
                    <a:lnL w="6350" cap="flat" cmpd="sng" algn="ctr">
                      <a:solidFill>
                        <a:srgbClr val="DADDE0"/>
                      </a:solidFill>
                      <a:prstDash val="solid"/>
                      <a:round/>
                      <a:headEnd type="none" w="med" len="med"/>
                      <a:tailEnd type="none" w="med" len="med"/>
                    </a:lnL>
                    <a:lnR w="6350" cap="flat" cmpd="sng" algn="ctr">
                      <a:solidFill>
                        <a:srgbClr val="DADDE0"/>
                      </a:solidFill>
                      <a:prstDash val="solid"/>
                      <a:round/>
                      <a:headEnd type="none" w="med" len="med"/>
                      <a:tailEnd type="none" w="med" len="med"/>
                    </a:lnR>
                    <a:lnT w="6350" cap="flat" cmpd="sng" algn="ctr">
                      <a:solidFill>
                        <a:srgbClr val="DADDE0"/>
                      </a:solidFill>
                      <a:prstDash val="solid"/>
                      <a:round/>
                      <a:headEnd type="none" w="med" len="med"/>
                      <a:tailEnd type="none" w="med" len="med"/>
                    </a:lnT>
                    <a:lnB w="6350" cap="flat" cmpd="sng" algn="ctr">
                      <a:solidFill>
                        <a:srgbClr val="DADDE0"/>
                      </a:solidFill>
                      <a:prstDash val="solid"/>
                      <a:round/>
                      <a:headEnd type="none" w="med" len="med"/>
                      <a:tailEnd type="none" w="med" len="med"/>
                    </a:lnB>
                    <a:solidFill>
                      <a:srgbClr val="FFFFFF"/>
                    </a:solidFill>
                  </a:tcPr>
                </a:tc>
                <a:tc>
                  <a:txBody>
                    <a:bodyPr/>
                    <a:lstStyle/>
                    <a:p>
                      <a:r>
                        <a:rPr lang="de-DE" sz="1100" b="0" dirty="0" smtClean="0">
                          <a:solidFill>
                            <a:schemeClr val="tx1"/>
                          </a:solidFill>
                        </a:rPr>
                        <a:t>30 FTE, 22 </a:t>
                      </a:r>
                      <a:r>
                        <a:rPr lang="de-DE" sz="1100" b="0" dirty="0" err="1" smtClean="0">
                          <a:solidFill>
                            <a:schemeClr val="tx1"/>
                          </a:solidFill>
                        </a:rPr>
                        <a:t>Temp</a:t>
                      </a:r>
                      <a:endParaRPr lang="en-US" sz="1100" b="0" dirty="0">
                        <a:solidFill>
                          <a:schemeClr val="tx1"/>
                        </a:solidFill>
                      </a:endParaRPr>
                    </a:p>
                  </a:txBody>
                  <a:tcPr>
                    <a:lnL w="6350" cap="flat" cmpd="sng" algn="ctr">
                      <a:solidFill>
                        <a:srgbClr val="DADDE0"/>
                      </a:solidFill>
                      <a:prstDash val="solid"/>
                      <a:round/>
                      <a:headEnd type="none" w="med" len="med"/>
                      <a:tailEnd type="none" w="med" len="med"/>
                    </a:lnL>
                    <a:lnR w="6350" cap="flat" cmpd="sng" algn="ctr">
                      <a:solidFill>
                        <a:srgbClr val="DADDE0"/>
                      </a:solidFill>
                      <a:prstDash val="solid"/>
                      <a:round/>
                      <a:headEnd type="none" w="med" len="med"/>
                      <a:tailEnd type="none" w="med" len="med"/>
                    </a:lnR>
                    <a:lnT w="6350" cap="flat" cmpd="sng" algn="ctr">
                      <a:solidFill>
                        <a:srgbClr val="DADDE0"/>
                      </a:solidFill>
                      <a:prstDash val="solid"/>
                      <a:round/>
                      <a:headEnd type="none" w="med" len="med"/>
                      <a:tailEnd type="none" w="med" len="med"/>
                    </a:lnT>
                    <a:lnB w="6350" cap="flat" cmpd="sng" algn="ctr">
                      <a:solidFill>
                        <a:srgbClr val="DADDE0"/>
                      </a:solidFill>
                      <a:prstDash val="solid"/>
                      <a:round/>
                      <a:headEnd type="none" w="med" len="med"/>
                      <a:tailEnd type="none" w="med" len="med"/>
                    </a:lnB>
                    <a:solidFill>
                      <a:srgbClr val="FFFFFF"/>
                    </a:solidFill>
                  </a:tcPr>
                </a:tc>
              </a:tr>
              <a:tr h="320735">
                <a:tc>
                  <a:txBody>
                    <a:bodyPr/>
                    <a:lstStyle/>
                    <a:p>
                      <a:r>
                        <a:rPr lang="en-US" sz="1100" b="1" dirty="0" smtClean="0">
                          <a:solidFill>
                            <a:schemeClr val="tx1"/>
                          </a:solidFill>
                        </a:rPr>
                        <a:t>Geographical disbursement</a:t>
                      </a:r>
                    </a:p>
                  </a:txBody>
                  <a:tcPr>
                    <a:lnL w="6350" cap="flat" cmpd="sng" algn="ctr">
                      <a:solidFill>
                        <a:srgbClr val="DADDE0"/>
                      </a:solidFill>
                      <a:prstDash val="solid"/>
                      <a:round/>
                      <a:headEnd type="none" w="med" len="med"/>
                      <a:tailEnd type="none" w="med" len="med"/>
                    </a:lnL>
                    <a:lnR w="6350" cap="flat" cmpd="sng" algn="ctr">
                      <a:solidFill>
                        <a:srgbClr val="DADDE0"/>
                      </a:solidFill>
                      <a:prstDash val="solid"/>
                      <a:round/>
                      <a:headEnd type="none" w="med" len="med"/>
                      <a:tailEnd type="none" w="med" len="med"/>
                    </a:lnR>
                    <a:lnT w="6350" cap="flat" cmpd="sng" algn="ctr">
                      <a:solidFill>
                        <a:srgbClr val="DADDE0"/>
                      </a:solidFill>
                      <a:prstDash val="solid"/>
                      <a:round/>
                      <a:headEnd type="none" w="med" len="med"/>
                      <a:tailEnd type="none" w="med" len="med"/>
                    </a:lnT>
                    <a:lnB w="6350" cap="flat" cmpd="sng" algn="ctr">
                      <a:solidFill>
                        <a:srgbClr val="DADDE0"/>
                      </a:solidFill>
                      <a:prstDash val="solid"/>
                      <a:round/>
                      <a:headEnd type="none" w="med" len="med"/>
                      <a:tailEnd type="none" w="med" len="med"/>
                    </a:lnB>
                    <a:solidFill>
                      <a:srgbClr val="FFFFFF"/>
                    </a:solidFill>
                  </a:tcPr>
                </a:tc>
                <a:tc>
                  <a:txBody>
                    <a:bodyPr/>
                    <a:lstStyle/>
                    <a:p>
                      <a:r>
                        <a:rPr lang="en-US" sz="1100" b="0" dirty="0" smtClean="0">
                          <a:solidFill>
                            <a:schemeClr val="tx1"/>
                          </a:solidFill>
                        </a:rPr>
                        <a:t>US, Romania, India</a:t>
                      </a:r>
                      <a:endParaRPr lang="en-US" sz="1100" b="0" dirty="0">
                        <a:solidFill>
                          <a:schemeClr val="tx1"/>
                        </a:solidFill>
                      </a:endParaRPr>
                    </a:p>
                  </a:txBody>
                  <a:tcPr>
                    <a:lnL w="6350" cap="flat" cmpd="sng" algn="ctr">
                      <a:solidFill>
                        <a:srgbClr val="DADDE0"/>
                      </a:solidFill>
                      <a:prstDash val="solid"/>
                      <a:round/>
                      <a:headEnd type="none" w="med" len="med"/>
                      <a:tailEnd type="none" w="med" len="med"/>
                    </a:lnL>
                    <a:lnR w="6350" cap="flat" cmpd="sng" algn="ctr">
                      <a:solidFill>
                        <a:srgbClr val="DADDE0"/>
                      </a:solidFill>
                      <a:prstDash val="solid"/>
                      <a:round/>
                      <a:headEnd type="none" w="med" len="med"/>
                      <a:tailEnd type="none" w="med" len="med"/>
                    </a:lnR>
                    <a:lnT w="6350" cap="flat" cmpd="sng" algn="ctr">
                      <a:solidFill>
                        <a:srgbClr val="DADDE0"/>
                      </a:solidFill>
                      <a:prstDash val="solid"/>
                      <a:round/>
                      <a:headEnd type="none" w="med" len="med"/>
                      <a:tailEnd type="none" w="med" len="med"/>
                    </a:lnT>
                    <a:lnB w="6350" cap="flat" cmpd="sng" algn="ctr">
                      <a:solidFill>
                        <a:srgbClr val="DADDE0"/>
                      </a:solidFill>
                      <a:prstDash val="solid"/>
                      <a:round/>
                      <a:headEnd type="none" w="med" len="med"/>
                      <a:tailEnd type="none" w="med" len="med"/>
                    </a:lnB>
                    <a:solidFill>
                      <a:srgbClr val="FFFFFF"/>
                    </a:solidFill>
                  </a:tcPr>
                </a:tc>
                <a:tc>
                  <a:txBody>
                    <a:bodyPr/>
                    <a:lstStyle/>
                    <a:p>
                      <a:r>
                        <a:rPr lang="en-US" sz="1100" b="0" dirty="0" smtClean="0">
                          <a:solidFill>
                            <a:schemeClr val="tx1"/>
                          </a:solidFill>
                        </a:rPr>
                        <a:t>21 US, 2 Switzerland, 1 France, 1 Germany, 4 Romania, 33 India</a:t>
                      </a:r>
                      <a:endParaRPr lang="en-US" sz="1100" b="0" dirty="0">
                        <a:solidFill>
                          <a:schemeClr val="tx1"/>
                        </a:solidFill>
                      </a:endParaRPr>
                    </a:p>
                  </a:txBody>
                  <a:tcPr>
                    <a:lnL w="6350" cap="flat" cmpd="sng" algn="ctr">
                      <a:solidFill>
                        <a:srgbClr val="DADDE0"/>
                      </a:solidFill>
                      <a:prstDash val="solid"/>
                      <a:round/>
                      <a:headEnd type="none" w="med" len="med"/>
                      <a:tailEnd type="none" w="med" len="med"/>
                    </a:lnL>
                    <a:lnR w="6350" cap="flat" cmpd="sng" algn="ctr">
                      <a:solidFill>
                        <a:srgbClr val="DADDE0"/>
                      </a:solidFill>
                      <a:prstDash val="solid"/>
                      <a:round/>
                      <a:headEnd type="none" w="med" len="med"/>
                      <a:tailEnd type="none" w="med" len="med"/>
                    </a:lnR>
                    <a:lnT w="6350" cap="flat" cmpd="sng" algn="ctr">
                      <a:solidFill>
                        <a:srgbClr val="DADDE0"/>
                      </a:solidFill>
                      <a:prstDash val="solid"/>
                      <a:round/>
                      <a:headEnd type="none" w="med" len="med"/>
                      <a:tailEnd type="none" w="med" len="med"/>
                    </a:lnT>
                    <a:lnB w="6350" cap="flat" cmpd="sng" algn="ctr">
                      <a:solidFill>
                        <a:srgbClr val="DADDE0"/>
                      </a:solidFill>
                      <a:prstDash val="solid"/>
                      <a:round/>
                      <a:headEnd type="none" w="med" len="med"/>
                      <a:tailEnd type="none" w="med" len="med"/>
                    </a:lnB>
                    <a:solidFill>
                      <a:srgbClr val="FFFFFF"/>
                    </a:solidFill>
                  </a:tcPr>
                </a:tc>
                <a:tc>
                  <a:txBody>
                    <a:bodyPr/>
                    <a:lstStyle/>
                    <a:p>
                      <a:r>
                        <a:rPr lang="en-US" sz="1100" b="0" dirty="0" smtClean="0">
                          <a:solidFill>
                            <a:schemeClr val="tx1"/>
                          </a:solidFill>
                        </a:rPr>
                        <a:t>22 US, 25 India, 5 Romania</a:t>
                      </a:r>
                      <a:endParaRPr lang="en-US" sz="1100" b="0" dirty="0">
                        <a:solidFill>
                          <a:schemeClr val="tx1"/>
                        </a:solidFill>
                      </a:endParaRPr>
                    </a:p>
                  </a:txBody>
                  <a:tcPr>
                    <a:lnL w="6350" cap="flat" cmpd="sng" algn="ctr">
                      <a:solidFill>
                        <a:srgbClr val="DADDE0"/>
                      </a:solidFill>
                      <a:prstDash val="solid"/>
                      <a:round/>
                      <a:headEnd type="none" w="med" len="med"/>
                      <a:tailEnd type="none" w="med" len="med"/>
                    </a:lnL>
                    <a:lnR w="6350" cap="flat" cmpd="sng" algn="ctr">
                      <a:solidFill>
                        <a:srgbClr val="DADDE0"/>
                      </a:solidFill>
                      <a:prstDash val="solid"/>
                      <a:round/>
                      <a:headEnd type="none" w="med" len="med"/>
                      <a:tailEnd type="none" w="med" len="med"/>
                    </a:lnR>
                    <a:lnT w="6350" cap="flat" cmpd="sng" algn="ctr">
                      <a:solidFill>
                        <a:srgbClr val="DADDE0"/>
                      </a:solidFill>
                      <a:prstDash val="solid"/>
                      <a:round/>
                      <a:headEnd type="none" w="med" len="med"/>
                      <a:tailEnd type="none" w="med" len="med"/>
                    </a:lnT>
                    <a:lnB w="6350" cap="flat" cmpd="sng" algn="ctr">
                      <a:solidFill>
                        <a:srgbClr val="DADDE0"/>
                      </a:solidFill>
                      <a:prstDash val="solid"/>
                      <a:round/>
                      <a:headEnd type="none" w="med" len="med"/>
                      <a:tailEnd type="none" w="med" len="med"/>
                    </a:lnB>
                    <a:solidFill>
                      <a:srgbClr val="FFFFFF"/>
                    </a:solidFill>
                  </a:tcPr>
                </a:tc>
              </a:tr>
            </a:tbl>
          </a:graphicData>
        </a:graphic>
      </p:graphicFrame>
      <p:sp>
        <p:nvSpPr>
          <p:cNvPr id="6" name="Title 5"/>
          <p:cNvSpPr>
            <a:spLocks noGrp="1"/>
          </p:cNvSpPr>
          <p:nvPr>
            <p:ph type="title"/>
          </p:nvPr>
        </p:nvSpPr>
        <p:spPr/>
        <p:txBody>
          <a:bodyPr/>
          <a:lstStyle/>
          <a:p>
            <a:pPr algn="r"/>
            <a:r>
              <a:rPr lang="en-US" dirty="0">
                <a:solidFill>
                  <a:srgbClr val="FFFFFF"/>
                </a:solidFill>
                <a:latin typeface="Adobe Clean Light"/>
                <a:cs typeface="Adobe Clean Light"/>
              </a:rPr>
              <a:t>DevOps Journey at Adobe </a:t>
            </a:r>
            <a:r>
              <a:rPr lang="en-US" dirty="0" smtClean="0">
                <a:solidFill>
                  <a:srgbClr val="FFFFFF"/>
                </a:solidFill>
                <a:latin typeface="Adobe Clean Light"/>
                <a:cs typeface="Adobe Clean Light"/>
              </a:rPr>
              <a:t>is </a:t>
            </a:r>
            <a:r>
              <a:rPr lang="en-US" dirty="0">
                <a:solidFill>
                  <a:srgbClr val="FFFFFF"/>
                </a:solidFill>
                <a:latin typeface="Adobe Clean Light"/>
                <a:cs typeface="Adobe Clean Light"/>
              </a:rPr>
              <a:t>not one-size-fits-all</a:t>
            </a:r>
            <a:endParaRPr lang="en-US" dirty="0"/>
          </a:p>
        </p:txBody>
      </p:sp>
    </p:spTree>
    <p:extLst>
      <p:ext uri="{BB962C8B-B14F-4D97-AF65-F5344CB8AC3E}">
        <p14:creationId xmlns:p14="http://schemas.microsoft.com/office/powerpoint/2010/main" val="1565739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4"/>
          <p:cNvGrpSpPr/>
          <p:nvPr/>
        </p:nvGrpSpPr>
        <p:grpSpPr>
          <a:xfrm>
            <a:off x="2231111" y="1"/>
            <a:ext cx="4793365" cy="5145881"/>
            <a:chOff x="912812" y="0"/>
            <a:chExt cx="7289340" cy="6861175"/>
          </a:xfrm>
          <a:effectLst>
            <a:outerShdw blurRad="50800" dist="38100" dir="2700000" algn="tl" rotWithShape="0">
              <a:prstClr val="black">
                <a:alpha val="40000"/>
              </a:prstClr>
            </a:outerShdw>
          </a:effectLst>
        </p:grpSpPr>
        <p:grpSp>
          <p:nvGrpSpPr>
            <p:cNvPr id="3" name="Group 18"/>
            <p:cNvGrpSpPr/>
            <p:nvPr/>
          </p:nvGrpSpPr>
          <p:grpSpPr>
            <a:xfrm>
              <a:off x="912812" y="0"/>
              <a:ext cx="7289340" cy="6861175"/>
              <a:chOff x="2443162" y="0"/>
              <a:chExt cx="7289340" cy="6861175"/>
            </a:xfrm>
          </p:grpSpPr>
          <p:sp>
            <p:nvSpPr>
              <p:cNvPr id="1030" name="Freeform 6"/>
              <p:cNvSpPr>
                <a:spLocks/>
              </p:cNvSpPr>
              <p:nvPr/>
            </p:nvSpPr>
            <p:spPr bwMode="auto">
              <a:xfrm>
                <a:off x="2454739" y="5221287"/>
                <a:ext cx="1081651" cy="1639888"/>
              </a:xfrm>
              <a:custGeom>
                <a:avLst/>
                <a:gdLst>
                  <a:gd name="connsiteX0" fmla="*/ 528 w 528"/>
                  <a:gd name="connsiteY0" fmla="*/ 0 h 1024"/>
                  <a:gd name="connsiteX1" fmla="*/ 528 w 528"/>
                  <a:gd name="connsiteY1" fmla="*/ 1024 h 1024"/>
                  <a:gd name="connsiteX2" fmla="*/ 0 w 528"/>
                  <a:gd name="connsiteY2" fmla="*/ 755 h 1024"/>
                  <a:gd name="connsiteX3" fmla="*/ 0 w 528"/>
                  <a:gd name="connsiteY3" fmla="*/ 508 h 1024"/>
                  <a:gd name="connsiteX4" fmla="*/ 7 w 528"/>
                  <a:gd name="connsiteY4" fmla="*/ 501 h 1024"/>
                  <a:gd name="connsiteX5" fmla="*/ 528 w 528"/>
                  <a:gd name="connsiteY5" fmla="*/ 0 h 1024"/>
                  <a:gd name="connsiteX0" fmla="*/ 528 w 528"/>
                  <a:gd name="connsiteY0" fmla="*/ 0 h 1043"/>
                  <a:gd name="connsiteX1" fmla="*/ 528 w 528"/>
                  <a:gd name="connsiteY1" fmla="*/ 1024 h 1043"/>
                  <a:gd name="connsiteX2" fmla="*/ 0 w 528"/>
                  <a:gd name="connsiteY2" fmla="*/ 1043 h 1043"/>
                  <a:gd name="connsiteX3" fmla="*/ 0 w 528"/>
                  <a:gd name="connsiteY3" fmla="*/ 508 h 1043"/>
                  <a:gd name="connsiteX4" fmla="*/ 7 w 528"/>
                  <a:gd name="connsiteY4" fmla="*/ 501 h 1043"/>
                  <a:gd name="connsiteX5" fmla="*/ 528 w 528"/>
                  <a:gd name="connsiteY5" fmla="*/ 0 h 1043"/>
                  <a:gd name="connsiteX0" fmla="*/ 528 w 528"/>
                  <a:gd name="connsiteY0" fmla="*/ 0 h 1033"/>
                  <a:gd name="connsiteX1" fmla="*/ 528 w 528"/>
                  <a:gd name="connsiteY1" fmla="*/ 1024 h 1033"/>
                  <a:gd name="connsiteX2" fmla="*/ 2 w 528"/>
                  <a:gd name="connsiteY2" fmla="*/ 1033 h 1033"/>
                  <a:gd name="connsiteX3" fmla="*/ 0 w 528"/>
                  <a:gd name="connsiteY3" fmla="*/ 508 h 1033"/>
                  <a:gd name="connsiteX4" fmla="*/ 7 w 528"/>
                  <a:gd name="connsiteY4" fmla="*/ 501 h 1033"/>
                  <a:gd name="connsiteX5" fmla="*/ 528 w 528"/>
                  <a:gd name="connsiteY5" fmla="*/ 0 h 1033"/>
                  <a:gd name="connsiteX0" fmla="*/ 528 w 528"/>
                  <a:gd name="connsiteY0" fmla="*/ 0 h 1033"/>
                  <a:gd name="connsiteX1" fmla="*/ 526 w 528"/>
                  <a:gd name="connsiteY1" fmla="*/ 1031 h 1033"/>
                  <a:gd name="connsiteX2" fmla="*/ 2 w 528"/>
                  <a:gd name="connsiteY2" fmla="*/ 1033 h 1033"/>
                  <a:gd name="connsiteX3" fmla="*/ 0 w 528"/>
                  <a:gd name="connsiteY3" fmla="*/ 508 h 1033"/>
                  <a:gd name="connsiteX4" fmla="*/ 7 w 528"/>
                  <a:gd name="connsiteY4" fmla="*/ 501 h 1033"/>
                  <a:gd name="connsiteX5" fmla="*/ 528 w 528"/>
                  <a:gd name="connsiteY5" fmla="*/ 0 h 1033"/>
                  <a:gd name="connsiteX0" fmla="*/ 613 w 613"/>
                  <a:gd name="connsiteY0" fmla="*/ 0 h 1033"/>
                  <a:gd name="connsiteX1" fmla="*/ 611 w 613"/>
                  <a:gd name="connsiteY1" fmla="*/ 1031 h 1033"/>
                  <a:gd name="connsiteX2" fmla="*/ 87 w 613"/>
                  <a:gd name="connsiteY2" fmla="*/ 1033 h 1033"/>
                  <a:gd name="connsiteX3" fmla="*/ 86 w 613"/>
                  <a:gd name="connsiteY3" fmla="*/ 557 h 1033"/>
                  <a:gd name="connsiteX4" fmla="*/ 85 w 613"/>
                  <a:gd name="connsiteY4" fmla="*/ 508 h 1033"/>
                  <a:gd name="connsiteX5" fmla="*/ 92 w 613"/>
                  <a:gd name="connsiteY5" fmla="*/ 501 h 1033"/>
                  <a:gd name="connsiteX6" fmla="*/ 613 w 613"/>
                  <a:gd name="connsiteY6" fmla="*/ 0 h 1033"/>
                  <a:gd name="connsiteX0" fmla="*/ 529 w 529"/>
                  <a:gd name="connsiteY0" fmla="*/ 0 h 1033"/>
                  <a:gd name="connsiteX1" fmla="*/ 527 w 529"/>
                  <a:gd name="connsiteY1" fmla="*/ 1031 h 1033"/>
                  <a:gd name="connsiteX2" fmla="*/ 3 w 529"/>
                  <a:gd name="connsiteY2" fmla="*/ 1033 h 1033"/>
                  <a:gd name="connsiteX3" fmla="*/ 2 w 529"/>
                  <a:gd name="connsiteY3" fmla="*/ 557 h 1033"/>
                  <a:gd name="connsiteX4" fmla="*/ 1 w 529"/>
                  <a:gd name="connsiteY4" fmla="*/ 508 h 1033"/>
                  <a:gd name="connsiteX5" fmla="*/ 8 w 529"/>
                  <a:gd name="connsiteY5" fmla="*/ 501 h 1033"/>
                  <a:gd name="connsiteX6" fmla="*/ 529 w 529"/>
                  <a:gd name="connsiteY6" fmla="*/ 0 h 1033"/>
                  <a:gd name="connsiteX0" fmla="*/ 609 w 609"/>
                  <a:gd name="connsiteY0" fmla="*/ 0 h 1033"/>
                  <a:gd name="connsiteX1" fmla="*/ 607 w 609"/>
                  <a:gd name="connsiteY1" fmla="*/ 1031 h 1033"/>
                  <a:gd name="connsiteX2" fmla="*/ 83 w 609"/>
                  <a:gd name="connsiteY2" fmla="*/ 1033 h 1033"/>
                  <a:gd name="connsiteX3" fmla="*/ 82 w 609"/>
                  <a:gd name="connsiteY3" fmla="*/ 557 h 1033"/>
                  <a:gd name="connsiteX4" fmla="*/ 88 w 609"/>
                  <a:gd name="connsiteY4" fmla="*/ 501 h 1033"/>
                  <a:gd name="connsiteX5" fmla="*/ 609 w 609"/>
                  <a:gd name="connsiteY5" fmla="*/ 0 h 1033"/>
                  <a:gd name="connsiteX0" fmla="*/ 527 w 527"/>
                  <a:gd name="connsiteY0" fmla="*/ 79 h 1112"/>
                  <a:gd name="connsiteX1" fmla="*/ 525 w 527"/>
                  <a:gd name="connsiteY1" fmla="*/ 1110 h 1112"/>
                  <a:gd name="connsiteX2" fmla="*/ 1 w 527"/>
                  <a:gd name="connsiteY2" fmla="*/ 1112 h 1112"/>
                  <a:gd name="connsiteX3" fmla="*/ 0 w 527"/>
                  <a:gd name="connsiteY3" fmla="*/ 636 h 1112"/>
                  <a:gd name="connsiteX4" fmla="*/ 527 w 527"/>
                  <a:gd name="connsiteY4" fmla="*/ 79 h 1112"/>
                  <a:gd name="connsiteX0" fmla="*/ 527 w 527"/>
                  <a:gd name="connsiteY0" fmla="*/ 0 h 1033"/>
                  <a:gd name="connsiteX1" fmla="*/ 525 w 527"/>
                  <a:gd name="connsiteY1" fmla="*/ 1031 h 1033"/>
                  <a:gd name="connsiteX2" fmla="*/ 1 w 527"/>
                  <a:gd name="connsiteY2" fmla="*/ 1033 h 1033"/>
                  <a:gd name="connsiteX3" fmla="*/ 0 w 527"/>
                  <a:gd name="connsiteY3" fmla="*/ 557 h 1033"/>
                  <a:gd name="connsiteX4" fmla="*/ 527 w 527"/>
                  <a:gd name="connsiteY4" fmla="*/ 0 h 1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 h="1033">
                    <a:moveTo>
                      <a:pt x="527" y="0"/>
                    </a:moveTo>
                    <a:cubicBezTo>
                      <a:pt x="526" y="344"/>
                      <a:pt x="526" y="687"/>
                      <a:pt x="525" y="1031"/>
                    </a:cubicBezTo>
                    <a:lnTo>
                      <a:pt x="1" y="1033"/>
                    </a:lnTo>
                    <a:cubicBezTo>
                      <a:pt x="1" y="874"/>
                      <a:pt x="0" y="716"/>
                      <a:pt x="0" y="557"/>
                    </a:cubicBezTo>
                    <a:lnTo>
                      <a:pt x="527"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rgbClr val="FFFFFF"/>
                  </a:solidFill>
                  <a:latin typeface="Adobe Clean"/>
                  <a:cs typeface="Adobe Clean"/>
                </a:endParaRPr>
              </a:p>
            </p:txBody>
          </p:sp>
          <p:sp>
            <p:nvSpPr>
              <p:cNvPr id="1031" name="Freeform 7"/>
              <p:cNvSpPr>
                <a:spLocks/>
              </p:cNvSpPr>
              <p:nvPr/>
            </p:nvSpPr>
            <p:spPr bwMode="auto">
              <a:xfrm>
                <a:off x="2452687" y="3091695"/>
                <a:ext cx="1083704" cy="1395334"/>
              </a:xfrm>
              <a:custGeom>
                <a:avLst/>
                <a:gdLst/>
                <a:ahLst/>
                <a:cxnLst>
                  <a:cxn ang="0">
                    <a:pos x="528" y="0"/>
                  </a:cxn>
                  <a:cxn ang="0">
                    <a:pos x="528" y="1264"/>
                  </a:cxn>
                  <a:cxn ang="0">
                    <a:pos x="0" y="754"/>
                  </a:cxn>
                  <a:cxn ang="0">
                    <a:pos x="0" y="508"/>
                  </a:cxn>
                  <a:cxn ang="0">
                    <a:pos x="7" y="502"/>
                  </a:cxn>
                  <a:cxn ang="0">
                    <a:pos x="528" y="0"/>
                  </a:cxn>
                </a:cxnLst>
                <a:rect l="0" t="0" r="r" b="b"/>
                <a:pathLst>
                  <a:path w="528" h="1264">
                    <a:moveTo>
                      <a:pt x="528" y="0"/>
                    </a:moveTo>
                    <a:lnTo>
                      <a:pt x="528" y="1264"/>
                    </a:lnTo>
                    <a:lnTo>
                      <a:pt x="0" y="754"/>
                    </a:lnTo>
                    <a:lnTo>
                      <a:pt x="0" y="508"/>
                    </a:lnTo>
                    <a:lnTo>
                      <a:pt x="7" y="502"/>
                    </a:lnTo>
                    <a:lnTo>
                      <a:pt x="528"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rgbClr val="FFFFFF"/>
                  </a:solidFill>
                  <a:latin typeface="Adobe Clean"/>
                  <a:cs typeface="Adobe Clean"/>
                </a:endParaRPr>
              </a:p>
            </p:txBody>
          </p:sp>
          <p:sp>
            <p:nvSpPr>
              <p:cNvPr id="1032" name="Freeform 8"/>
              <p:cNvSpPr>
                <a:spLocks/>
              </p:cNvSpPr>
              <p:nvPr/>
            </p:nvSpPr>
            <p:spPr bwMode="auto">
              <a:xfrm>
                <a:off x="8651429" y="1899633"/>
                <a:ext cx="1073727" cy="1398851"/>
              </a:xfrm>
              <a:custGeom>
                <a:avLst/>
                <a:gdLst/>
                <a:ahLst/>
                <a:cxnLst>
                  <a:cxn ang="0">
                    <a:pos x="0" y="0"/>
                  </a:cxn>
                  <a:cxn ang="0">
                    <a:pos x="1" y="0"/>
                  </a:cxn>
                  <a:cxn ang="0">
                    <a:pos x="521" y="501"/>
                  </a:cxn>
                  <a:cxn ang="0">
                    <a:pos x="530" y="508"/>
                  </a:cxn>
                  <a:cxn ang="0">
                    <a:pos x="530" y="755"/>
                  </a:cxn>
                  <a:cxn ang="0">
                    <a:pos x="528" y="755"/>
                  </a:cxn>
                  <a:cxn ang="0">
                    <a:pos x="0" y="1264"/>
                  </a:cxn>
                  <a:cxn ang="0">
                    <a:pos x="0" y="0"/>
                  </a:cxn>
                </a:cxnLst>
                <a:rect l="0" t="0" r="r" b="b"/>
                <a:pathLst>
                  <a:path w="530" h="1264">
                    <a:moveTo>
                      <a:pt x="0" y="0"/>
                    </a:moveTo>
                    <a:lnTo>
                      <a:pt x="1" y="0"/>
                    </a:lnTo>
                    <a:lnTo>
                      <a:pt x="521" y="501"/>
                    </a:lnTo>
                    <a:lnTo>
                      <a:pt x="530" y="508"/>
                    </a:lnTo>
                    <a:lnTo>
                      <a:pt x="530" y="755"/>
                    </a:lnTo>
                    <a:lnTo>
                      <a:pt x="528" y="755"/>
                    </a:lnTo>
                    <a:lnTo>
                      <a:pt x="0" y="1264"/>
                    </a:lnTo>
                    <a:lnTo>
                      <a:pt x="0" y="0"/>
                    </a:lnTo>
                    <a:close/>
                  </a:path>
                </a:pathLst>
              </a:custGeom>
              <a:solidFill>
                <a:schemeClr val="accent6">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rgbClr val="FFFFFF"/>
                  </a:solidFill>
                  <a:latin typeface="Adobe Clean"/>
                  <a:cs typeface="Adobe Clean"/>
                </a:endParaRPr>
              </a:p>
            </p:txBody>
          </p:sp>
          <p:sp>
            <p:nvSpPr>
              <p:cNvPr id="1033" name="Freeform 9"/>
              <p:cNvSpPr>
                <a:spLocks/>
              </p:cNvSpPr>
              <p:nvPr/>
            </p:nvSpPr>
            <p:spPr bwMode="auto">
              <a:xfrm>
                <a:off x="2452688" y="2721119"/>
                <a:ext cx="7275513" cy="969674"/>
              </a:xfrm>
              <a:custGeom>
                <a:avLst/>
                <a:gdLst/>
                <a:ahLst/>
                <a:cxnLst>
                  <a:cxn ang="0">
                    <a:pos x="528" y="0"/>
                  </a:cxn>
                  <a:cxn ang="0">
                    <a:pos x="4583" y="0"/>
                  </a:cxn>
                  <a:cxn ang="0">
                    <a:pos x="4033" y="529"/>
                  </a:cxn>
                  <a:cxn ang="0">
                    <a:pos x="0" y="529"/>
                  </a:cxn>
                  <a:cxn ang="0">
                    <a:pos x="0" y="509"/>
                  </a:cxn>
                  <a:cxn ang="0">
                    <a:pos x="528" y="0"/>
                  </a:cxn>
                </a:cxnLst>
                <a:rect l="0" t="0" r="r" b="b"/>
                <a:pathLst>
                  <a:path w="4583" h="529">
                    <a:moveTo>
                      <a:pt x="528" y="0"/>
                    </a:moveTo>
                    <a:lnTo>
                      <a:pt x="4583" y="0"/>
                    </a:lnTo>
                    <a:lnTo>
                      <a:pt x="4033" y="529"/>
                    </a:lnTo>
                    <a:lnTo>
                      <a:pt x="0" y="529"/>
                    </a:lnTo>
                    <a:lnTo>
                      <a:pt x="0" y="509"/>
                    </a:lnTo>
                    <a:lnTo>
                      <a:pt x="528"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rgbClr val="FFFFFF"/>
                  </a:solidFill>
                  <a:latin typeface="Adobe Clean"/>
                  <a:cs typeface="Adobe Clean"/>
                </a:endParaRPr>
              </a:p>
            </p:txBody>
          </p:sp>
          <p:sp>
            <p:nvSpPr>
              <p:cNvPr id="1034" name="Freeform 10"/>
              <p:cNvSpPr>
                <a:spLocks/>
              </p:cNvSpPr>
              <p:nvPr/>
            </p:nvSpPr>
            <p:spPr bwMode="auto">
              <a:xfrm>
                <a:off x="8658775" y="4304286"/>
                <a:ext cx="1073727" cy="1416490"/>
              </a:xfrm>
              <a:custGeom>
                <a:avLst/>
                <a:gdLst/>
                <a:ahLst/>
                <a:cxnLst>
                  <a:cxn ang="0">
                    <a:pos x="0" y="0"/>
                  </a:cxn>
                  <a:cxn ang="0">
                    <a:pos x="1" y="0"/>
                  </a:cxn>
                  <a:cxn ang="0">
                    <a:pos x="521" y="502"/>
                  </a:cxn>
                  <a:cxn ang="0">
                    <a:pos x="530" y="509"/>
                  </a:cxn>
                  <a:cxn ang="0">
                    <a:pos x="530" y="756"/>
                  </a:cxn>
                  <a:cxn ang="0">
                    <a:pos x="528" y="756"/>
                  </a:cxn>
                  <a:cxn ang="0">
                    <a:pos x="0" y="1265"/>
                  </a:cxn>
                  <a:cxn ang="0">
                    <a:pos x="0" y="0"/>
                  </a:cxn>
                </a:cxnLst>
                <a:rect l="0" t="0" r="r" b="b"/>
                <a:pathLst>
                  <a:path w="530" h="1265">
                    <a:moveTo>
                      <a:pt x="0" y="0"/>
                    </a:moveTo>
                    <a:lnTo>
                      <a:pt x="1" y="0"/>
                    </a:lnTo>
                    <a:lnTo>
                      <a:pt x="521" y="502"/>
                    </a:lnTo>
                    <a:lnTo>
                      <a:pt x="530" y="509"/>
                    </a:lnTo>
                    <a:lnTo>
                      <a:pt x="530" y="756"/>
                    </a:lnTo>
                    <a:lnTo>
                      <a:pt x="528" y="756"/>
                    </a:lnTo>
                    <a:lnTo>
                      <a:pt x="0" y="1265"/>
                    </a:lnTo>
                    <a:lnTo>
                      <a:pt x="0" y="0"/>
                    </a:lnTo>
                    <a:close/>
                  </a:path>
                </a:pathLst>
              </a:custGeom>
              <a:solidFill>
                <a:schemeClr val="accent5">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rgbClr val="FFFFFF"/>
                  </a:solidFill>
                  <a:latin typeface="Adobe Clean"/>
                  <a:cs typeface="Adobe Clean"/>
                </a:endParaRPr>
              </a:p>
            </p:txBody>
          </p:sp>
          <p:sp>
            <p:nvSpPr>
              <p:cNvPr id="1035" name="Freeform 11"/>
              <p:cNvSpPr>
                <a:spLocks/>
              </p:cNvSpPr>
              <p:nvPr/>
            </p:nvSpPr>
            <p:spPr bwMode="auto">
              <a:xfrm>
                <a:off x="2452688" y="5143644"/>
                <a:ext cx="7275513" cy="969674"/>
              </a:xfrm>
              <a:custGeom>
                <a:avLst/>
                <a:gdLst/>
                <a:ahLst/>
                <a:cxnLst>
                  <a:cxn ang="0">
                    <a:pos x="528" y="0"/>
                  </a:cxn>
                  <a:cxn ang="0">
                    <a:pos x="4583" y="0"/>
                  </a:cxn>
                  <a:cxn ang="0">
                    <a:pos x="4033" y="529"/>
                  </a:cxn>
                  <a:cxn ang="0">
                    <a:pos x="0" y="529"/>
                  </a:cxn>
                  <a:cxn ang="0">
                    <a:pos x="0" y="509"/>
                  </a:cxn>
                  <a:cxn ang="0">
                    <a:pos x="528" y="0"/>
                  </a:cxn>
                </a:cxnLst>
                <a:rect l="0" t="0" r="r" b="b"/>
                <a:pathLst>
                  <a:path w="4583" h="529">
                    <a:moveTo>
                      <a:pt x="528" y="0"/>
                    </a:moveTo>
                    <a:lnTo>
                      <a:pt x="4583" y="0"/>
                    </a:lnTo>
                    <a:lnTo>
                      <a:pt x="4033" y="529"/>
                    </a:lnTo>
                    <a:lnTo>
                      <a:pt x="0" y="529"/>
                    </a:lnTo>
                    <a:lnTo>
                      <a:pt x="0" y="509"/>
                    </a:lnTo>
                    <a:lnTo>
                      <a:pt x="528"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rgbClr val="FFFFFF"/>
                  </a:solidFill>
                  <a:latin typeface="Adobe Clean"/>
                  <a:cs typeface="Adobe Clean"/>
                </a:endParaRPr>
              </a:p>
            </p:txBody>
          </p:sp>
          <p:sp>
            <p:nvSpPr>
              <p:cNvPr id="1036" name="Freeform 12"/>
              <p:cNvSpPr>
                <a:spLocks/>
              </p:cNvSpPr>
              <p:nvPr/>
            </p:nvSpPr>
            <p:spPr bwMode="auto">
              <a:xfrm>
                <a:off x="2443162" y="0"/>
                <a:ext cx="1096018" cy="2387600"/>
              </a:xfrm>
              <a:custGeom>
                <a:avLst/>
                <a:gdLst>
                  <a:gd name="connsiteX0" fmla="*/ 528 w 528"/>
                  <a:gd name="connsiteY0" fmla="*/ 0 h 1504"/>
                  <a:gd name="connsiteX1" fmla="*/ 528 w 528"/>
                  <a:gd name="connsiteY1" fmla="*/ 1504 h 1504"/>
                  <a:gd name="connsiteX2" fmla="*/ 0 w 528"/>
                  <a:gd name="connsiteY2" fmla="*/ 995 h 1504"/>
                  <a:gd name="connsiteX3" fmla="*/ 0 w 528"/>
                  <a:gd name="connsiteY3" fmla="*/ 748 h 1504"/>
                  <a:gd name="connsiteX4" fmla="*/ 7 w 528"/>
                  <a:gd name="connsiteY4" fmla="*/ 743 h 1504"/>
                  <a:gd name="connsiteX5" fmla="*/ 528 w 528"/>
                  <a:gd name="connsiteY5" fmla="*/ 0 h 1504"/>
                  <a:gd name="connsiteX0" fmla="*/ 534 w 534"/>
                  <a:gd name="connsiteY0" fmla="*/ 0 h 1504"/>
                  <a:gd name="connsiteX1" fmla="*/ 534 w 534"/>
                  <a:gd name="connsiteY1" fmla="*/ 1504 h 1504"/>
                  <a:gd name="connsiteX2" fmla="*/ 6 w 534"/>
                  <a:gd name="connsiteY2" fmla="*/ 995 h 1504"/>
                  <a:gd name="connsiteX3" fmla="*/ 6 w 534"/>
                  <a:gd name="connsiteY3" fmla="*/ 748 h 1504"/>
                  <a:gd name="connsiteX4" fmla="*/ 2 w 534"/>
                  <a:gd name="connsiteY4" fmla="*/ 2 h 1504"/>
                  <a:gd name="connsiteX5" fmla="*/ 534 w 534"/>
                  <a:gd name="connsiteY5" fmla="*/ 0 h 1504"/>
                  <a:gd name="connsiteX0" fmla="*/ 534 w 534"/>
                  <a:gd name="connsiteY0" fmla="*/ 0 h 1504"/>
                  <a:gd name="connsiteX1" fmla="*/ 534 w 534"/>
                  <a:gd name="connsiteY1" fmla="*/ 1504 h 1504"/>
                  <a:gd name="connsiteX2" fmla="*/ 6 w 534"/>
                  <a:gd name="connsiteY2" fmla="*/ 748 h 1504"/>
                  <a:gd name="connsiteX3" fmla="*/ 2 w 534"/>
                  <a:gd name="connsiteY3" fmla="*/ 2 h 1504"/>
                  <a:gd name="connsiteX4" fmla="*/ 534 w 534"/>
                  <a:gd name="connsiteY4" fmla="*/ 0 h 1504"/>
                  <a:gd name="connsiteX0" fmla="*/ 534 w 534"/>
                  <a:gd name="connsiteY0" fmla="*/ 0 h 1504"/>
                  <a:gd name="connsiteX1" fmla="*/ 534 w 534"/>
                  <a:gd name="connsiteY1" fmla="*/ 1504 h 1504"/>
                  <a:gd name="connsiteX2" fmla="*/ 1 w 534"/>
                  <a:gd name="connsiteY2" fmla="*/ 941 h 1504"/>
                  <a:gd name="connsiteX3" fmla="*/ 2 w 534"/>
                  <a:gd name="connsiteY3" fmla="*/ 2 h 1504"/>
                  <a:gd name="connsiteX4" fmla="*/ 534 w 534"/>
                  <a:gd name="connsiteY4" fmla="*/ 0 h 1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 h="1504">
                    <a:moveTo>
                      <a:pt x="534" y="0"/>
                    </a:moveTo>
                    <a:lnTo>
                      <a:pt x="534" y="1504"/>
                    </a:lnTo>
                    <a:lnTo>
                      <a:pt x="1" y="941"/>
                    </a:lnTo>
                    <a:cubicBezTo>
                      <a:pt x="3" y="939"/>
                      <a:pt x="0" y="4"/>
                      <a:pt x="2" y="2"/>
                    </a:cubicBezTo>
                    <a:lnTo>
                      <a:pt x="534"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rgbClr val="FFFFFF"/>
                  </a:solidFill>
                  <a:latin typeface="Adobe Clean"/>
                  <a:cs typeface="Adobe Clean"/>
                </a:endParaRPr>
              </a:p>
            </p:txBody>
          </p:sp>
          <p:sp>
            <p:nvSpPr>
              <p:cNvPr id="1037" name="Freeform 13"/>
              <p:cNvSpPr>
                <a:spLocks/>
              </p:cNvSpPr>
              <p:nvPr/>
            </p:nvSpPr>
            <p:spPr bwMode="auto">
              <a:xfrm>
                <a:off x="2452688" y="1495501"/>
                <a:ext cx="7272338" cy="973340"/>
              </a:xfrm>
              <a:custGeom>
                <a:avLst/>
                <a:gdLst/>
                <a:ahLst/>
                <a:cxnLst>
                  <a:cxn ang="0">
                    <a:pos x="0" y="0"/>
                  </a:cxn>
                  <a:cxn ang="0">
                    <a:pos x="4035" y="0"/>
                  </a:cxn>
                  <a:cxn ang="0">
                    <a:pos x="4581" y="531"/>
                  </a:cxn>
                  <a:cxn ang="0">
                    <a:pos x="531" y="531"/>
                  </a:cxn>
                  <a:cxn ang="0">
                    <a:pos x="528" y="528"/>
                  </a:cxn>
                  <a:cxn ang="0">
                    <a:pos x="0" y="19"/>
                  </a:cxn>
                  <a:cxn ang="0">
                    <a:pos x="0" y="0"/>
                  </a:cxn>
                </a:cxnLst>
                <a:rect l="0" t="0" r="r" b="b"/>
                <a:pathLst>
                  <a:path w="4581" h="531">
                    <a:moveTo>
                      <a:pt x="0" y="0"/>
                    </a:moveTo>
                    <a:lnTo>
                      <a:pt x="4035" y="0"/>
                    </a:lnTo>
                    <a:lnTo>
                      <a:pt x="4581" y="531"/>
                    </a:lnTo>
                    <a:lnTo>
                      <a:pt x="531" y="531"/>
                    </a:lnTo>
                    <a:lnTo>
                      <a:pt x="528" y="528"/>
                    </a:lnTo>
                    <a:lnTo>
                      <a:pt x="0" y="19"/>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rgbClr val="FFFFFF"/>
                  </a:solidFill>
                  <a:latin typeface="Adobe Clean"/>
                  <a:cs typeface="Adobe Clean"/>
                </a:endParaRPr>
              </a:p>
            </p:txBody>
          </p:sp>
          <p:sp>
            <p:nvSpPr>
              <p:cNvPr id="1038" name="Freeform 14"/>
              <p:cNvSpPr>
                <a:spLocks/>
              </p:cNvSpPr>
              <p:nvPr/>
            </p:nvSpPr>
            <p:spPr bwMode="auto">
              <a:xfrm>
                <a:off x="2452688" y="3906982"/>
                <a:ext cx="7272338" cy="969674"/>
              </a:xfrm>
              <a:custGeom>
                <a:avLst/>
                <a:gdLst/>
                <a:ahLst/>
                <a:cxnLst>
                  <a:cxn ang="0">
                    <a:pos x="0" y="0"/>
                  </a:cxn>
                  <a:cxn ang="0">
                    <a:pos x="4035" y="0"/>
                  </a:cxn>
                  <a:cxn ang="0">
                    <a:pos x="4581" y="529"/>
                  </a:cxn>
                  <a:cxn ang="0">
                    <a:pos x="531" y="529"/>
                  </a:cxn>
                  <a:cxn ang="0">
                    <a:pos x="528" y="528"/>
                  </a:cxn>
                  <a:cxn ang="0">
                    <a:pos x="0" y="19"/>
                  </a:cxn>
                  <a:cxn ang="0">
                    <a:pos x="0" y="0"/>
                  </a:cxn>
                </a:cxnLst>
                <a:rect l="0" t="0" r="r" b="b"/>
                <a:pathLst>
                  <a:path w="4581" h="529">
                    <a:moveTo>
                      <a:pt x="0" y="0"/>
                    </a:moveTo>
                    <a:lnTo>
                      <a:pt x="4035" y="0"/>
                    </a:lnTo>
                    <a:lnTo>
                      <a:pt x="4581" y="529"/>
                    </a:lnTo>
                    <a:lnTo>
                      <a:pt x="531" y="529"/>
                    </a:lnTo>
                    <a:lnTo>
                      <a:pt x="528" y="528"/>
                    </a:lnTo>
                    <a:lnTo>
                      <a:pt x="0" y="19"/>
                    </a:lnTo>
                    <a:lnTo>
                      <a:pt x="0"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rgbClr val="FFFFFF"/>
                  </a:solidFill>
                  <a:latin typeface="Adobe Clean"/>
                  <a:cs typeface="Adobe Clean"/>
                </a:endParaRPr>
              </a:p>
            </p:txBody>
          </p:sp>
        </p:grpSp>
        <p:sp>
          <p:nvSpPr>
            <p:cNvPr id="21" name="TextBox 20"/>
            <p:cNvSpPr txBox="1"/>
            <p:nvPr/>
          </p:nvSpPr>
          <p:spPr>
            <a:xfrm>
              <a:off x="1795091" y="1627021"/>
              <a:ext cx="789360" cy="615553"/>
            </a:xfrm>
            <a:prstGeom prst="rect">
              <a:avLst/>
            </a:prstGeom>
            <a:noFill/>
          </p:spPr>
          <p:txBody>
            <a:bodyPr wrap="square" rtlCol="0">
              <a:spAutoFit/>
            </a:bodyPr>
            <a:lstStyle/>
            <a:p>
              <a:r>
                <a:rPr lang="en-US" sz="2400" dirty="0">
                  <a:solidFill>
                    <a:srgbClr val="FFFFFF"/>
                  </a:solidFill>
                  <a:effectLst>
                    <a:outerShdw blurRad="50800" dist="12700" dir="2700000" algn="tl" rotWithShape="0">
                      <a:srgbClr val="000000">
                        <a:alpha val="43000"/>
                      </a:srgbClr>
                    </a:outerShdw>
                  </a:effectLst>
                  <a:latin typeface="Adobe Clean"/>
                  <a:cs typeface="Adobe Clean"/>
                </a:rPr>
                <a:t>01</a:t>
              </a:r>
            </a:p>
          </p:txBody>
        </p:sp>
        <p:sp>
          <p:nvSpPr>
            <p:cNvPr id="22" name="TextBox 21"/>
            <p:cNvSpPr txBox="1"/>
            <p:nvPr/>
          </p:nvSpPr>
          <p:spPr>
            <a:xfrm>
              <a:off x="1795091" y="2861461"/>
              <a:ext cx="789360" cy="615553"/>
            </a:xfrm>
            <a:prstGeom prst="rect">
              <a:avLst/>
            </a:prstGeom>
            <a:noFill/>
          </p:spPr>
          <p:txBody>
            <a:bodyPr wrap="square" rtlCol="0">
              <a:spAutoFit/>
            </a:bodyPr>
            <a:lstStyle/>
            <a:p>
              <a:r>
                <a:rPr lang="en-US" sz="2400" dirty="0">
                  <a:solidFill>
                    <a:srgbClr val="FFFFFF"/>
                  </a:solidFill>
                  <a:effectLst>
                    <a:outerShdw blurRad="50800" dist="12700" dir="2700000" algn="tl" rotWithShape="0">
                      <a:srgbClr val="000000">
                        <a:alpha val="43000"/>
                      </a:srgbClr>
                    </a:outerShdw>
                  </a:effectLst>
                  <a:latin typeface="Adobe Clean"/>
                  <a:cs typeface="Adobe Clean"/>
                </a:rPr>
                <a:t>02</a:t>
              </a:r>
            </a:p>
          </p:txBody>
        </p:sp>
        <p:sp>
          <p:nvSpPr>
            <p:cNvPr id="23" name="TextBox 22"/>
            <p:cNvSpPr txBox="1"/>
            <p:nvPr/>
          </p:nvSpPr>
          <p:spPr>
            <a:xfrm>
              <a:off x="1795091" y="4057802"/>
              <a:ext cx="789360" cy="615553"/>
            </a:xfrm>
            <a:prstGeom prst="rect">
              <a:avLst/>
            </a:prstGeom>
            <a:noFill/>
          </p:spPr>
          <p:txBody>
            <a:bodyPr wrap="square" rtlCol="0">
              <a:spAutoFit/>
            </a:bodyPr>
            <a:lstStyle/>
            <a:p>
              <a:r>
                <a:rPr lang="en-US" sz="2400" dirty="0">
                  <a:solidFill>
                    <a:srgbClr val="FFFFFF"/>
                  </a:solidFill>
                  <a:effectLst>
                    <a:outerShdw blurRad="50800" dist="12700" dir="2700000" algn="tl" rotWithShape="0">
                      <a:srgbClr val="000000">
                        <a:alpha val="43000"/>
                      </a:srgbClr>
                    </a:outerShdw>
                  </a:effectLst>
                  <a:latin typeface="Adobe Clean"/>
                  <a:cs typeface="Adobe Clean"/>
                </a:rPr>
                <a:t>03</a:t>
              </a:r>
            </a:p>
          </p:txBody>
        </p:sp>
        <p:sp>
          <p:nvSpPr>
            <p:cNvPr id="24" name="TextBox 23"/>
            <p:cNvSpPr txBox="1"/>
            <p:nvPr/>
          </p:nvSpPr>
          <p:spPr>
            <a:xfrm>
              <a:off x="1795091" y="5284622"/>
              <a:ext cx="789360" cy="615553"/>
            </a:xfrm>
            <a:prstGeom prst="rect">
              <a:avLst/>
            </a:prstGeom>
            <a:noFill/>
          </p:spPr>
          <p:txBody>
            <a:bodyPr wrap="square" rtlCol="0">
              <a:spAutoFit/>
            </a:bodyPr>
            <a:lstStyle/>
            <a:p>
              <a:r>
                <a:rPr lang="en-US" sz="2400" dirty="0">
                  <a:solidFill>
                    <a:srgbClr val="FFFFFF"/>
                  </a:solidFill>
                  <a:effectLst>
                    <a:outerShdw blurRad="50800" dist="12700" dir="2700000" algn="tl" rotWithShape="0">
                      <a:srgbClr val="000000">
                        <a:alpha val="43000"/>
                      </a:srgbClr>
                    </a:outerShdw>
                  </a:effectLst>
                  <a:latin typeface="Adobe Clean"/>
                  <a:cs typeface="Adobe Clean"/>
                </a:rPr>
                <a:t>04</a:t>
              </a:r>
            </a:p>
          </p:txBody>
        </p:sp>
        <p:sp>
          <p:nvSpPr>
            <p:cNvPr id="25" name="TextBox 24"/>
            <p:cNvSpPr txBox="1"/>
            <p:nvPr/>
          </p:nvSpPr>
          <p:spPr>
            <a:xfrm flipH="1">
              <a:off x="2659062" y="1627021"/>
              <a:ext cx="3810000" cy="615553"/>
            </a:xfrm>
            <a:prstGeom prst="rect">
              <a:avLst/>
            </a:prstGeom>
            <a:noFill/>
          </p:spPr>
          <p:txBody>
            <a:bodyPr wrap="square" rtlCol="0">
              <a:spAutoFit/>
            </a:bodyPr>
            <a:lstStyle/>
            <a:p>
              <a:r>
                <a:rPr lang="en-US" sz="1200" b="1" dirty="0">
                  <a:solidFill>
                    <a:srgbClr val="FFFFFF"/>
                  </a:solidFill>
                  <a:effectLst>
                    <a:outerShdw blurRad="50800" dist="12700" dir="2700000" algn="tl" rotWithShape="0">
                      <a:schemeClr val="tx1">
                        <a:alpha val="43000"/>
                      </a:schemeClr>
                    </a:outerShdw>
                  </a:effectLst>
                </a:rPr>
                <a:t>Don’t go the DevOps adoption journey </a:t>
              </a:r>
              <a:r>
                <a:rPr lang="en-US" sz="1200" b="1" dirty="0" smtClean="0">
                  <a:solidFill>
                    <a:srgbClr val="FFFFFF"/>
                  </a:solidFill>
                  <a:effectLst>
                    <a:outerShdw blurRad="50800" dist="12700" dir="2700000" algn="tl" rotWithShape="0">
                      <a:schemeClr val="tx1">
                        <a:alpha val="43000"/>
                      </a:schemeClr>
                    </a:outerShdw>
                  </a:effectLst>
                </a:rPr>
                <a:t>alone</a:t>
              </a:r>
              <a:endParaRPr lang="en-US" sz="1200" b="1" dirty="0">
                <a:solidFill>
                  <a:srgbClr val="FFFFFF"/>
                </a:solidFill>
                <a:effectLst>
                  <a:outerShdw blurRad="50800" dist="12700" dir="2700000" algn="tl" rotWithShape="0">
                    <a:schemeClr val="tx1">
                      <a:alpha val="43000"/>
                    </a:schemeClr>
                  </a:outerShdw>
                </a:effectLst>
                <a:cs typeface="Adobe Clean"/>
              </a:endParaRPr>
            </a:p>
          </p:txBody>
        </p:sp>
        <p:sp>
          <p:nvSpPr>
            <p:cNvPr id="26" name="TextBox 25"/>
            <p:cNvSpPr txBox="1"/>
            <p:nvPr/>
          </p:nvSpPr>
          <p:spPr>
            <a:xfrm flipH="1">
              <a:off x="2659062" y="2984572"/>
              <a:ext cx="3810000" cy="369332"/>
            </a:xfrm>
            <a:prstGeom prst="rect">
              <a:avLst/>
            </a:prstGeom>
            <a:noFill/>
          </p:spPr>
          <p:txBody>
            <a:bodyPr wrap="square" rtlCol="0">
              <a:spAutoFit/>
            </a:bodyPr>
            <a:lstStyle/>
            <a:p>
              <a:pPr lvl="0"/>
              <a:r>
                <a:rPr lang="en-US" sz="1200" b="1" dirty="0">
                  <a:solidFill>
                    <a:srgbClr val="FFFFFF"/>
                  </a:solidFill>
                  <a:effectLst>
                    <a:outerShdw blurRad="50800" dist="12700" dir="2700000" algn="tl" rotWithShape="0">
                      <a:schemeClr val="tx1">
                        <a:alpha val="43000"/>
                      </a:schemeClr>
                    </a:outerShdw>
                  </a:effectLst>
                </a:rPr>
                <a:t>Commit to </a:t>
              </a:r>
              <a:r>
                <a:rPr lang="en-US" sz="1200" b="1" dirty="0" smtClean="0">
                  <a:solidFill>
                    <a:srgbClr val="FFFFFF"/>
                  </a:solidFill>
                  <a:effectLst>
                    <a:outerShdw blurRad="50800" dist="12700" dir="2700000" algn="tl" rotWithShape="0">
                      <a:schemeClr val="tx1">
                        <a:alpha val="43000"/>
                      </a:schemeClr>
                    </a:outerShdw>
                  </a:effectLst>
                </a:rPr>
                <a:t>a pilot</a:t>
              </a:r>
              <a:endParaRPr lang="en-US" sz="1200" b="1" dirty="0">
                <a:solidFill>
                  <a:srgbClr val="FFFFFF"/>
                </a:solidFill>
                <a:effectLst>
                  <a:outerShdw blurRad="50800" dist="12700" dir="2700000" algn="tl" rotWithShape="0">
                    <a:schemeClr val="tx1">
                      <a:alpha val="43000"/>
                    </a:schemeClr>
                  </a:outerShdw>
                </a:effectLst>
              </a:endParaRPr>
            </a:p>
          </p:txBody>
        </p:sp>
        <p:sp>
          <p:nvSpPr>
            <p:cNvPr id="27" name="TextBox 26"/>
            <p:cNvSpPr txBox="1"/>
            <p:nvPr/>
          </p:nvSpPr>
          <p:spPr>
            <a:xfrm flipH="1">
              <a:off x="2659062" y="5284622"/>
              <a:ext cx="3810000" cy="615553"/>
            </a:xfrm>
            <a:prstGeom prst="rect">
              <a:avLst/>
            </a:prstGeom>
            <a:noFill/>
          </p:spPr>
          <p:txBody>
            <a:bodyPr wrap="square" rtlCol="0">
              <a:spAutoFit/>
            </a:bodyPr>
            <a:lstStyle/>
            <a:p>
              <a:r>
                <a:rPr lang="en-US" sz="1200" b="1" kern="0" dirty="0" smtClean="0">
                  <a:solidFill>
                    <a:srgbClr val="FFFFFF"/>
                  </a:solidFill>
                  <a:effectLst>
                    <a:outerShdw blurRad="50800" dist="12700" dir="2700000" algn="tl" rotWithShape="0">
                      <a:schemeClr val="tx1">
                        <a:alpha val="43000"/>
                      </a:schemeClr>
                    </a:outerShdw>
                  </a:effectLst>
                  <a:cs typeface="Adobe Clean"/>
                </a:rPr>
                <a:t>Understand the different need for speed</a:t>
              </a:r>
              <a:endParaRPr lang="en-US" sz="1200" b="1" dirty="0">
                <a:solidFill>
                  <a:srgbClr val="FFFFFF"/>
                </a:solidFill>
                <a:effectLst>
                  <a:outerShdw blurRad="50800" dist="12700" dir="2700000" algn="tl" rotWithShape="0">
                    <a:schemeClr val="tx1">
                      <a:alpha val="43000"/>
                    </a:schemeClr>
                  </a:outerShdw>
                </a:effectLst>
                <a:cs typeface="Adobe Clean"/>
              </a:endParaRPr>
            </a:p>
          </p:txBody>
        </p:sp>
        <p:sp>
          <p:nvSpPr>
            <p:cNvPr id="29" name="TextBox 28"/>
            <p:cNvSpPr txBox="1"/>
            <p:nvPr/>
          </p:nvSpPr>
          <p:spPr>
            <a:xfrm flipH="1">
              <a:off x="2659062" y="4057802"/>
              <a:ext cx="3810000" cy="615553"/>
            </a:xfrm>
            <a:prstGeom prst="rect">
              <a:avLst/>
            </a:prstGeom>
            <a:noFill/>
          </p:spPr>
          <p:txBody>
            <a:bodyPr wrap="square" rtlCol="0">
              <a:spAutoFit/>
            </a:bodyPr>
            <a:lstStyle/>
            <a:p>
              <a:pPr lvl="0"/>
              <a:r>
                <a:rPr lang="en-US" sz="1200" b="1" dirty="0">
                  <a:solidFill>
                    <a:srgbClr val="FFFFFF"/>
                  </a:solidFill>
                  <a:effectLst>
                    <a:outerShdw blurRad="50800" dist="12700" dir="2700000" algn="tl" rotWithShape="0">
                      <a:schemeClr val="tx1">
                        <a:alpha val="43000"/>
                      </a:schemeClr>
                    </a:outerShdw>
                  </a:effectLst>
                </a:rPr>
                <a:t>Create availability for team to focus on </a:t>
              </a:r>
              <a:r>
                <a:rPr lang="en-US" sz="1200" b="1" dirty="0" smtClean="0">
                  <a:solidFill>
                    <a:srgbClr val="FFFFFF"/>
                  </a:solidFill>
                  <a:effectLst>
                    <a:outerShdw blurRad="50800" dist="12700" dir="2700000" algn="tl" rotWithShape="0">
                      <a:schemeClr val="tx1">
                        <a:alpha val="43000"/>
                      </a:schemeClr>
                    </a:outerShdw>
                  </a:effectLst>
                </a:rPr>
                <a:t>pilot</a:t>
              </a:r>
              <a:endParaRPr lang="en-US" sz="1200" b="1" dirty="0">
                <a:solidFill>
                  <a:srgbClr val="FFFFFF"/>
                </a:solidFill>
                <a:effectLst>
                  <a:outerShdw blurRad="50800" dist="12700" dir="2700000" algn="tl" rotWithShape="0">
                    <a:schemeClr val="tx1">
                      <a:alpha val="43000"/>
                    </a:schemeClr>
                  </a:outerShdw>
                </a:effectLst>
              </a:endParaRPr>
            </a:p>
          </p:txBody>
        </p:sp>
      </p:grpSp>
      <p:sp>
        <p:nvSpPr>
          <p:cNvPr id="5" name="Title 4"/>
          <p:cNvSpPr>
            <a:spLocks noGrp="1"/>
          </p:cNvSpPr>
          <p:nvPr>
            <p:ph type="title"/>
          </p:nvPr>
        </p:nvSpPr>
        <p:spPr/>
        <p:txBody>
          <a:bodyPr/>
          <a:lstStyle/>
          <a:p>
            <a:pPr algn="r"/>
            <a:r>
              <a:rPr lang="en-US" sz="2400" dirty="0" smtClean="0">
                <a:latin typeface="Adobe Clean Light"/>
                <a:cs typeface="Adobe Clean Light"/>
              </a:rPr>
              <a:t>Where do you start?</a:t>
            </a:r>
            <a:endParaRPr lang="en-US" sz="2400" dirty="0">
              <a:latin typeface="Adobe Clean Light"/>
              <a:cs typeface="Adobe Clean Light"/>
            </a:endParaRPr>
          </a:p>
        </p:txBody>
      </p:sp>
    </p:spTree>
    <p:extLst>
      <p:ext uri="{BB962C8B-B14F-4D97-AF65-F5344CB8AC3E}">
        <p14:creationId xmlns:p14="http://schemas.microsoft.com/office/powerpoint/2010/main" val="162727315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Contact Info</a:t>
            </a:r>
            <a:endParaRPr lang="en-US" dirty="0"/>
          </a:p>
        </p:txBody>
      </p:sp>
      <p:sp>
        <p:nvSpPr>
          <p:cNvPr id="3" name="Slide Number Placeholder 2"/>
          <p:cNvSpPr>
            <a:spLocks noGrp="1"/>
          </p:cNvSpPr>
          <p:nvPr>
            <p:ph type="sldNum" sz="quarter" idx="4"/>
          </p:nvPr>
        </p:nvSpPr>
        <p:spPr/>
        <p:txBody>
          <a:bodyPr/>
          <a:lstStyle/>
          <a:p>
            <a:pPr algn="ctr"/>
            <a:fld id="{90156F56-D5AE-4C6F-B826-C69D1BC521BB}" type="slidenum">
              <a:rPr lang="en-US" smtClean="0"/>
              <a:pPr algn="ctr"/>
              <a:t>14</a:t>
            </a:fld>
            <a:endParaRPr lang="en-US" dirty="0"/>
          </a:p>
        </p:txBody>
      </p:sp>
      <p:grpSp>
        <p:nvGrpSpPr>
          <p:cNvPr id="9" name="Group 8"/>
          <p:cNvGrpSpPr/>
          <p:nvPr/>
        </p:nvGrpSpPr>
        <p:grpSpPr>
          <a:xfrm>
            <a:off x="654410" y="2879315"/>
            <a:ext cx="3623229" cy="1619306"/>
            <a:chOff x="649966" y="918712"/>
            <a:chExt cx="3623229" cy="1619306"/>
          </a:xfrm>
        </p:grpSpPr>
        <p:sp>
          <p:nvSpPr>
            <p:cNvPr id="5" name="Rectangle 4"/>
            <p:cNvSpPr>
              <a:spLocks noChangeAspect="1"/>
            </p:cNvSpPr>
            <p:nvPr/>
          </p:nvSpPr>
          <p:spPr>
            <a:xfrm>
              <a:off x="649966" y="918712"/>
              <a:ext cx="3623229" cy="1619306"/>
            </a:xfrm>
            <a:prstGeom prst="rect">
              <a:avLst/>
            </a:prstGeom>
            <a:solidFill>
              <a:schemeClr val="bg1"/>
            </a:solidFill>
            <a:ln>
              <a:solidFill>
                <a:srgbClr val="C0BAA7"/>
              </a:solidFill>
            </a:ln>
            <a:effectLst/>
          </p:spPr>
          <p:style>
            <a:lnRef idx="1">
              <a:schemeClr val="accent1"/>
            </a:lnRef>
            <a:fillRef idx="3">
              <a:schemeClr val="accent1"/>
            </a:fillRef>
            <a:effectRef idx="2">
              <a:schemeClr val="accent1"/>
            </a:effectRef>
            <a:fontRef idx="minor">
              <a:schemeClr val="lt1"/>
            </a:fontRef>
          </p:style>
          <p:txBody>
            <a:bodyPr vert="horz" wrap="square" lIns="91440" tIns="180000" rIns="91440" bIns="45720" rtlCol="0" anchor="t">
              <a:noAutofit/>
            </a:bodyPr>
            <a:lstStyle>
              <a:defPPr>
                <a:defRPr lang="en-US"/>
              </a:defPPr>
              <a:lvl1pPr marL="0" algn="l" defTabSz="1018824" rtl="0" eaLnBrk="1" latinLnBrk="0" hangingPunct="1">
                <a:defRPr sz="2000" kern="1200">
                  <a:solidFill>
                    <a:schemeClr val="lt1"/>
                  </a:solidFill>
                  <a:latin typeface="+mn-lt"/>
                  <a:ea typeface="+mn-ea"/>
                  <a:cs typeface="+mn-cs"/>
                </a:defRPr>
              </a:lvl1pPr>
              <a:lvl2pPr marL="509412" algn="l" defTabSz="1018824" rtl="0" eaLnBrk="1" latinLnBrk="0" hangingPunct="1">
                <a:defRPr sz="2000" kern="1200">
                  <a:solidFill>
                    <a:schemeClr val="lt1"/>
                  </a:solidFill>
                  <a:latin typeface="+mn-lt"/>
                  <a:ea typeface="+mn-ea"/>
                  <a:cs typeface="+mn-cs"/>
                </a:defRPr>
              </a:lvl2pPr>
              <a:lvl3pPr marL="1018824" algn="l" defTabSz="1018824" rtl="0" eaLnBrk="1" latinLnBrk="0" hangingPunct="1">
                <a:defRPr sz="2000" kern="1200">
                  <a:solidFill>
                    <a:schemeClr val="lt1"/>
                  </a:solidFill>
                  <a:latin typeface="+mn-lt"/>
                  <a:ea typeface="+mn-ea"/>
                  <a:cs typeface="+mn-cs"/>
                </a:defRPr>
              </a:lvl3pPr>
              <a:lvl4pPr marL="1528237" algn="l" defTabSz="1018824" rtl="0" eaLnBrk="1" latinLnBrk="0" hangingPunct="1">
                <a:defRPr sz="2000" kern="1200">
                  <a:solidFill>
                    <a:schemeClr val="lt1"/>
                  </a:solidFill>
                  <a:latin typeface="+mn-lt"/>
                  <a:ea typeface="+mn-ea"/>
                  <a:cs typeface="+mn-cs"/>
                </a:defRPr>
              </a:lvl4pPr>
              <a:lvl5pPr marL="2037649" algn="l" defTabSz="1018824" rtl="0" eaLnBrk="1" latinLnBrk="0" hangingPunct="1">
                <a:defRPr sz="2000" kern="1200">
                  <a:solidFill>
                    <a:schemeClr val="lt1"/>
                  </a:solidFill>
                  <a:latin typeface="+mn-lt"/>
                  <a:ea typeface="+mn-ea"/>
                  <a:cs typeface="+mn-cs"/>
                </a:defRPr>
              </a:lvl5pPr>
              <a:lvl6pPr marL="2547061" algn="l" defTabSz="1018824" rtl="0" eaLnBrk="1" latinLnBrk="0" hangingPunct="1">
                <a:defRPr sz="2000" kern="1200">
                  <a:solidFill>
                    <a:schemeClr val="lt1"/>
                  </a:solidFill>
                  <a:latin typeface="+mn-lt"/>
                  <a:ea typeface="+mn-ea"/>
                  <a:cs typeface="+mn-cs"/>
                </a:defRPr>
              </a:lvl6pPr>
              <a:lvl7pPr marL="3056473" algn="l" defTabSz="1018824" rtl="0" eaLnBrk="1" latinLnBrk="0" hangingPunct="1">
                <a:defRPr sz="2000" kern="1200">
                  <a:solidFill>
                    <a:schemeClr val="lt1"/>
                  </a:solidFill>
                  <a:latin typeface="+mn-lt"/>
                  <a:ea typeface="+mn-ea"/>
                  <a:cs typeface="+mn-cs"/>
                </a:defRPr>
              </a:lvl7pPr>
              <a:lvl8pPr marL="3565886" algn="l" defTabSz="1018824" rtl="0" eaLnBrk="1" latinLnBrk="0" hangingPunct="1">
                <a:defRPr sz="2000" kern="1200">
                  <a:solidFill>
                    <a:schemeClr val="lt1"/>
                  </a:solidFill>
                  <a:latin typeface="+mn-lt"/>
                  <a:ea typeface="+mn-ea"/>
                  <a:cs typeface="+mn-cs"/>
                </a:defRPr>
              </a:lvl8pPr>
              <a:lvl9pPr marL="4075298" algn="l" defTabSz="1018824" rtl="0" eaLnBrk="1" latinLnBrk="0" hangingPunct="1">
                <a:defRPr sz="2000" kern="1200">
                  <a:solidFill>
                    <a:schemeClr val="lt1"/>
                  </a:solidFill>
                  <a:latin typeface="+mn-lt"/>
                  <a:ea typeface="+mn-ea"/>
                  <a:cs typeface="+mn-cs"/>
                </a:defRPr>
              </a:lvl9pPr>
            </a:lstStyle>
            <a:p>
              <a:pPr marL="1619250"/>
              <a:r>
                <a:rPr lang="en-GB" sz="1000" i="1" dirty="0" smtClean="0">
                  <a:solidFill>
                    <a:sysClr val="windowText" lastClr="000000"/>
                  </a:solidFill>
                  <a:latin typeface="+mj-lt"/>
                </a:rPr>
                <a:t>Adobe System Incorporated</a:t>
              </a:r>
            </a:p>
            <a:p>
              <a:pPr marL="1619250"/>
              <a:r>
                <a:rPr lang="en-GB" sz="1000" i="1" dirty="0" err="1">
                  <a:solidFill>
                    <a:sysClr val="windowText" lastClr="000000"/>
                  </a:solidFill>
                  <a:latin typeface="+mj-lt"/>
                </a:rPr>
                <a:t>tvanwink@adobe.com</a:t>
              </a:r>
              <a:endParaRPr lang="en-GB" sz="1100" b="1" i="1" dirty="0" smtClean="0">
                <a:solidFill>
                  <a:sysClr val="windowText" lastClr="000000"/>
                </a:solidFill>
                <a:latin typeface="+mj-lt"/>
              </a:endParaRPr>
            </a:p>
            <a:p>
              <a:pPr marL="1619250"/>
              <a:endParaRPr lang="en-GB" sz="1100" b="1" i="1" dirty="0" smtClean="0">
                <a:solidFill>
                  <a:sysClr val="windowText" lastClr="000000"/>
                </a:solidFill>
                <a:latin typeface="+mj-lt"/>
              </a:endParaRPr>
            </a:p>
            <a:p>
              <a:pPr marL="1619250"/>
              <a:endParaRPr lang="en-GB" sz="1100" b="1" i="1" dirty="0" smtClean="0">
                <a:solidFill>
                  <a:sysClr val="windowText" lastClr="000000"/>
                </a:solidFill>
                <a:latin typeface="+mj-lt"/>
              </a:endParaRPr>
            </a:p>
            <a:p>
              <a:pPr marL="1619250"/>
              <a:r>
                <a:rPr lang="en-GB" sz="1000" b="1" i="1" dirty="0" smtClean="0">
                  <a:solidFill>
                    <a:sysClr val="windowText" lastClr="000000"/>
                  </a:solidFill>
                  <a:latin typeface="+mj-lt"/>
                </a:rPr>
                <a:t>Toni </a:t>
              </a:r>
              <a:r>
                <a:rPr lang="en-GB" sz="1000" b="1" i="1" dirty="0" err="1" smtClean="0">
                  <a:solidFill>
                    <a:sysClr val="windowText" lastClr="000000"/>
                  </a:solidFill>
                  <a:latin typeface="+mj-lt"/>
                </a:rPr>
                <a:t>Vanwinkle</a:t>
              </a:r>
              <a:endParaRPr lang="en-GB" sz="1000" b="1" i="1" dirty="0" smtClean="0">
                <a:solidFill>
                  <a:sysClr val="windowText" lastClr="000000"/>
                </a:solidFill>
                <a:latin typeface="+mj-lt"/>
              </a:endParaRPr>
            </a:p>
            <a:p>
              <a:pPr marL="1619250"/>
              <a:r>
                <a:rPr lang="en-GB" sz="1000" i="1" dirty="0">
                  <a:solidFill>
                    <a:sysClr val="windowText" lastClr="000000"/>
                  </a:solidFill>
                  <a:latin typeface="+mj-lt"/>
                </a:rPr>
                <a:t>Senior Director, </a:t>
              </a:r>
              <a:r>
                <a:rPr lang="en-GB" sz="1000" i="1" dirty="0" smtClean="0">
                  <a:solidFill>
                    <a:sysClr val="windowText" lastClr="000000"/>
                  </a:solidFill>
                  <a:latin typeface="+mj-lt"/>
                </a:rPr>
                <a:t>IT </a:t>
              </a:r>
              <a:r>
                <a:rPr lang="en-GB" sz="1000" i="1" dirty="0">
                  <a:solidFill>
                    <a:sysClr val="windowText" lastClr="000000"/>
                  </a:solidFill>
                  <a:latin typeface="+mj-lt"/>
                </a:rPr>
                <a:t>Quality and Service Management </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057" y="1020505"/>
              <a:ext cx="702310" cy="889000"/>
            </a:xfrm>
            <a:prstGeom prst="rect">
              <a:avLst/>
            </a:prstGeom>
          </p:spPr>
        </p:pic>
      </p:grpSp>
      <p:grpSp>
        <p:nvGrpSpPr>
          <p:cNvPr id="12" name="Group 11"/>
          <p:cNvGrpSpPr/>
          <p:nvPr/>
        </p:nvGrpSpPr>
        <p:grpSpPr>
          <a:xfrm>
            <a:off x="4818890" y="2879315"/>
            <a:ext cx="3623229" cy="1619306"/>
            <a:chOff x="4828266" y="918712"/>
            <a:chExt cx="3623229" cy="1619306"/>
          </a:xfrm>
        </p:grpSpPr>
        <p:sp>
          <p:nvSpPr>
            <p:cNvPr id="6" name="Rectangle 5"/>
            <p:cNvSpPr>
              <a:spLocks noChangeAspect="1"/>
            </p:cNvSpPr>
            <p:nvPr/>
          </p:nvSpPr>
          <p:spPr>
            <a:xfrm>
              <a:off x="4828266" y="918712"/>
              <a:ext cx="3623229" cy="1619306"/>
            </a:xfrm>
            <a:prstGeom prst="rect">
              <a:avLst/>
            </a:prstGeom>
            <a:solidFill>
              <a:schemeClr val="bg1"/>
            </a:solidFill>
            <a:ln>
              <a:solidFill>
                <a:srgbClr val="C0BAA7"/>
              </a:solidFill>
            </a:ln>
            <a:effectLst/>
          </p:spPr>
          <p:style>
            <a:lnRef idx="1">
              <a:schemeClr val="accent1"/>
            </a:lnRef>
            <a:fillRef idx="3">
              <a:schemeClr val="accent1"/>
            </a:fillRef>
            <a:effectRef idx="2">
              <a:schemeClr val="accent1"/>
            </a:effectRef>
            <a:fontRef idx="minor">
              <a:schemeClr val="lt1"/>
            </a:fontRef>
          </p:style>
          <p:txBody>
            <a:bodyPr vert="horz" wrap="square" lIns="91440" tIns="180000" rIns="91440" bIns="45720" rtlCol="0" anchor="t">
              <a:noAutofit/>
            </a:bodyPr>
            <a:lstStyle>
              <a:defPPr>
                <a:defRPr lang="en-US"/>
              </a:defPPr>
              <a:lvl1pPr marL="0" algn="l" defTabSz="1018824" rtl="0" eaLnBrk="1" latinLnBrk="0" hangingPunct="1">
                <a:defRPr sz="2000" kern="1200">
                  <a:solidFill>
                    <a:schemeClr val="lt1"/>
                  </a:solidFill>
                  <a:latin typeface="+mn-lt"/>
                  <a:ea typeface="+mn-ea"/>
                  <a:cs typeface="+mn-cs"/>
                </a:defRPr>
              </a:lvl1pPr>
              <a:lvl2pPr marL="509412" algn="l" defTabSz="1018824" rtl="0" eaLnBrk="1" latinLnBrk="0" hangingPunct="1">
                <a:defRPr sz="2000" kern="1200">
                  <a:solidFill>
                    <a:schemeClr val="lt1"/>
                  </a:solidFill>
                  <a:latin typeface="+mn-lt"/>
                  <a:ea typeface="+mn-ea"/>
                  <a:cs typeface="+mn-cs"/>
                </a:defRPr>
              </a:lvl2pPr>
              <a:lvl3pPr marL="1018824" algn="l" defTabSz="1018824" rtl="0" eaLnBrk="1" latinLnBrk="0" hangingPunct="1">
                <a:defRPr sz="2000" kern="1200">
                  <a:solidFill>
                    <a:schemeClr val="lt1"/>
                  </a:solidFill>
                  <a:latin typeface="+mn-lt"/>
                  <a:ea typeface="+mn-ea"/>
                  <a:cs typeface="+mn-cs"/>
                </a:defRPr>
              </a:lvl3pPr>
              <a:lvl4pPr marL="1528237" algn="l" defTabSz="1018824" rtl="0" eaLnBrk="1" latinLnBrk="0" hangingPunct="1">
                <a:defRPr sz="2000" kern="1200">
                  <a:solidFill>
                    <a:schemeClr val="lt1"/>
                  </a:solidFill>
                  <a:latin typeface="+mn-lt"/>
                  <a:ea typeface="+mn-ea"/>
                  <a:cs typeface="+mn-cs"/>
                </a:defRPr>
              </a:lvl4pPr>
              <a:lvl5pPr marL="2037649" algn="l" defTabSz="1018824" rtl="0" eaLnBrk="1" latinLnBrk="0" hangingPunct="1">
                <a:defRPr sz="2000" kern="1200">
                  <a:solidFill>
                    <a:schemeClr val="lt1"/>
                  </a:solidFill>
                  <a:latin typeface="+mn-lt"/>
                  <a:ea typeface="+mn-ea"/>
                  <a:cs typeface="+mn-cs"/>
                </a:defRPr>
              </a:lvl5pPr>
              <a:lvl6pPr marL="2547061" algn="l" defTabSz="1018824" rtl="0" eaLnBrk="1" latinLnBrk="0" hangingPunct="1">
                <a:defRPr sz="2000" kern="1200">
                  <a:solidFill>
                    <a:schemeClr val="lt1"/>
                  </a:solidFill>
                  <a:latin typeface="+mn-lt"/>
                  <a:ea typeface="+mn-ea"/>
                  <a:cs typeface="+mn-cs"/>
                </a:defRPr>
              </a:lvl6pPr>
              <a:lvl7pPr marL="3056473" algn="l" defTabSz="1018824" rtl="0" eaLnBrk="1" latinLnBrk="0" hangingPunct="1">
                <a:defRPr sz="2000" kern="1200">
                  <a:solidFill>
                    <a:schemeClr val="lt1"/>
                  </a:solidFill>
                  <a:latin typeface="+mn-lt"/>
                  <a:ea typeface="+mn-ea"/>
                  <a:cs typeface="+mn-cs"/>
                </a:defRPr>
              </a:lvl7pPr>
              <a:lvl8pPr marL="3565886" algn="l" defTabSz="1018824" rtl="0" eaLnBrk="1" latinLnBrk="0" hangingPunct="1">
                <a:defRPr sz="2000" kern="1200">
                  <a:solidFill>
                    <a:schemeClr val="lt1"/>
                  </a:solidFill>
                  <a:latin typeface="+mn-lt"/>
                  <a:ea typeface="+mn-ea"/>
                  <a:cs typeface="+mn-cs"/>
                </a:defRPr>
              </a:lvl8pPr>
              <a:lvl9pPr marL="4075298" algn="l" defTabSz="1018824" rtl="0" eaLnBrk="1" latinLnBrk="0" hangingPunct="1">
                <a:defRPr sz="2000" kern="1200">
                  <a:solidFill>
                    <a:schemeClr val="lt1"/>
                  </a:solidFill>
                  <a:latin typeface="+mn-lt"/>
                  <a:ea typeface="+mn-ea"/>
                  <a:cs typeface="+mn-cs"/>
                </a:defRPr>
              </a:lvl9pPr>
            </a:lstStyle>
            <a:p>
              <a:pPr marL="1619250"/>
              <a:r>
                <a:rPr lang="en-GB" sz="1000" i="1" dirty="0" smtClean="0">
                  <a:solidFill>
                    <a:sysClr val="windowText" lastClr="000000"/>
                  </a:solidFill>
                  <a:latin typeface="+mj-lt"/>
                </a:rPr>
                <a:t>PwC </a:t>
              </a:r>
            </a:p>
            <a:p>
              <a:pPr marL="1619250">
                <a:tabLst>
                  <a:tab pos="1524000" algn="l"/>
                </a:tabLst>
              </a:pPr>
              <a:r>
                <a:rPr lang="en-GB" sz="1000" i="1" dirty="0" err="1" smtClean="0">
                  <a:solidFill>
                    <a:sysClr val="windowText" lastClr="000000"/>
                  </a:solidFill>
                  <a:latin typeface="+mj-lt"/>
                </a:rPr>
                <a:t>Rohit.Antao@us.pwc.com</a:t>
              </a:r>
              <a:endParaRPr lang="en-GB" sz="1000" i="1" dirty="0" smtClean="0">
                <a:solidFill>
                  <a:sysClr val="windowText" lastClr="000000"/>
                </a:solidFill>
                <a:latin typeface="+mj-lt"/>
              </a:endParaRPr>
            </a:p>
            <a:p>
              <a:pPr marL="1619250"/>
              <a:endParaRPr lang="en-GB" sz="1100" b="1" i="1" dirty="0" smtClean="0">
                <a:solidFill>
                  <a:sysClr val="windowText" lastClr="000000"/>
                </a:solidFill>
                <a:latin typeface="+mj-lt"/>
              </a:endParaRPr>
            </a:p>
            <a:p>
              <a:pPr marL="1619250"/>
              <a:endParaRPr lang="en-GB" sz="1100" b="1" i="1" dirty="0" smtClean="0">
                <a:solidFill>
                  <a:sysClr val="windowText" lastClr="000000"/>
                </a:solidFill>
                <a:latin typeface="+mj-lt"/>
              </a:endParaRPr>
            </a:p>
            <a:p>
              <a:pPr marL="1619250"/>
              <a:endParaRPr lang="en-GB" sz="1100" b="1" i="1" dirty="0" smtClean="0">
                <a:solidFill>
                  <a:sysClr val="windowText" lastClr="000000"/>
                </a:solidFill>
                <a:latin typeface="+mj-lt"/>
              </a:endParaRPr>
            </a:p>
            <a:p>
              <a:pPr marL="1619250"/>
              <a:r>
                <a:rPr lang="en-GB" sz="1000" b="1" i="1" dirty="0" err="1" smtClean="0">
                  <a:solidFill>
                    <a:sysClr val="windowText" lastClr="000000"/>
                  </a:solidFill>
                  <a:latin typeface="+mj-lt"/>
                </a:rPr>
                <a:t>Rohit</a:t>
              </a:r>
              <a:r>
                <a:rPr lang="en-GB" sz="1000" b="1" i="1" dirty="0" smtClean="0">
                  <a:solidFill>
                    <a:sysClr val="windowText" lastClr="000000"/>
                  </a:solidFill>
                  <a:latin typeface="+mj-lt"/>
                </a:rPr>
                <a:t> </a:t>
              </a:r>
              <a:r>
                <a:rPr lang="en-GB" sz="1000" b="1" i="1" dirty="0" err="1" smtClean="0">
                  <a:solidFill>
                    <a:sysClr val="windowText" lastClr="000000"/>
                  </a:solidFill>
                  <a:latin typeface="+mj-lt"/>
                </a:rPr>
                <a:t>Antao</a:t>
              </a:r>
              <a:endParaRPr lang="en-GB" sz="1000" b="1" i="1" dirty="0" smtClean="0">
                <a:solidFill>
                  <a:sysClr val="windowText" lastClr="000000"/>
                </a:solidFill>
                <a:latin typeface="+mj-lt"/>
              </a:endParaRPr>
            </a:p>
            <a:p>
              <a:pPr marL="1619250"/>
              <a:r>
                <a:rPr lang="en-GB" sz="1000" i="1" dirty="0" smtClean="0">
                  <a:solidFill>
                    <a:sysClr val="windowText" lastClr="000000"/>
                  </a:solidFill>
                  <a:latin typeface="+mj-lt"/>
                </a:rPr>
                <a:t>Partner, </a:t>
              </a:r>
              <a:r>
                <a:rPr lang="en-GB" sz="1000" i="1" dirty="0">
                  <a:solidFill>
                    <a:sysClr val="windowText" lastClr="000000"/>
                  </a:solidFill>
                  <a:latin typeface="+mj-lt"/>
                </a:rPr>
                <a:t>PwC IT Function Transformation Leader</a:t>
              </a:r>
              <a:endParaRPr lang="en-GB" sz="1000" i="1" dirty="0" smtClean="0">
                <a:solidFill>
                  <a:sysClr val="windowText" lastClr="000000"/>
                </a:solidFill>
                <a:latin typeface="+mj-lt"/>
              </a:endParaRPr>
            </a:p>
          </p:txBody>
        </p:sp>
        <p:grpSp>
          <p:nvGrpSpPr>
            <p:cNvPr id="37" name="Group 36"/>
            <p:cNvGrpSpPr>
              <a:grpSpLocks noChangeAspect="1"/>
            </p:cNvGrpSpPr>
            <p:nvPr/>
          </p:nvGrpSpPr>
          <p:grpSpPr>
            <a:xfrm>
              <a:off x="5018649" y="1174441"/>
              <a:ext cx="784009" cy="504435"/>
              <a:chOff x="518032" y="-1032869"/>
              <a:chExt cx="6161413" cy="4678943"/>
            </a:xfrm>
          </p:grpSpPr>
          <p:grpSp>
            <p:nvGrpSpPr>
              <p:cNvPr id="38" name="Group 73"/>
              <p:cNvGrpSpPr>
                <a:grpSpLocks noChangeAspect="1"/>
              </p:cNvGrpSpPr>
              <p:nvPr/>
            </p:nvGrpSpPr>
            <p:grpSpPr>
              <a:xfrm>
                <a:off x="4438637" y="-1032863"/>
                <a:ext cx="2240792" cy="2011550"/>
                <a:chOff x="1905000" y="5715000"/>
                <a:chExt cx="445770" cy="381000"/>
              </a:xfrm>
            </p:grpSpPr>
            <p:sp>
              <p:nvSpPr>
                <p:cNvPr id="42" name="Rectangle 25"/>
                <p:cNvSpPr>
                  <a:spLocks noChangeArrowheads="1"/>
                </p:cNvSpPr>
                <p:nvPr userDrawn="1"/>
              </p:nvSpPr>
              <p:spPr bwMode="gray">
                <a:xfrm>
                  <a:off x="2293620" y="5988118"/>
                  <a:ext cx="57150" cy="107882"/>
                </a:xfrm>
                <a:prstGeom prst="rect">
                  <a:avLst/>
                </a:prstGeom>
                <a:solidFill>
                  <a:srgbClr val="F445F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43" name="Rectangle 26"/>
                <p:cNvSpPr>
                  <a:spLocks noChangeArrowheads="1"/>
                </p:cNvSpPr>
                <p:nvPr userDrawn="1"/>
              </p:nvSpPr>
              <p:spPr bwMode="gray">
                <a:xfrm>
                  <a:off x="2132171" y="5757333"/>
                  <a:ext cx="44291" cy="66914"/>
                </a:xfrm>
                <a:prstGeom prst="rect">
                  <a:avLst/>
                </a:prstGeom>
                <a:solidFill>
                  <a:srgbClr val="F6B67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44" name="Rectangle 27"/>
                <p:cNvSpPr>
                  <a:spLocks noChangeArrowheads="1"/>
                </p:cNvSpPr>
                <p:nvPr userDrawn="1"/>
              </p:nvSpPr>
              <p:spPr bwMode="gray">
                <a:xfrm>
                  <a:off x="1905000" y="5715000"/>
                  <a:ext cx="227171" cy="42333"/>
                </a:xfrm>
                <a:prstGeom prst="rect">
                  <a:avLst/>
                </a:prstGeom>
                <a:solidFill>
                  <a:srgbClr val="F48F1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45" name="Rectangle 28"/>
                <p:cNvSpPr>
                  <a:spLocks noChangeArrowheads="1"/>
                </p:cNvSpPr>
                <p:nvPr userDrawn="1"/>
              </p:nvSpPr>
              <p:spPr bwMode="gray">
                <a:xfrm>
                  <a:off x="1905000" y="5757333"/>
                  <a:ext cx="227171" cy="66914"/>
                </a:xfrm>
                <a:prstGeom prst="rect">
                  <a:avLst/>
                </a:prstGeom>
                <a:solidFill>
                  <a:srgbClr val="EB660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46" name="Rectangle 29"/>
                <p:cNvSpPr>
                  <a:spLocks noChangeArrowheads="1"/>
                </p:cNvSpPr>
                <p:nvPr userDrawn="1"/>
              </p:nvSpPr>
              <p:spPr bwMode="gray">
                <a:xfrm>
                  <a:off x="2176462" y="5824247"/>
                  <a:ext cx="117158" cy="163871"/>
                </a:xfrm>
                <a:prstGeom prst="rect">
                  <a:avLst/>
                </a:prstGeom>
                <a:solidFill>
                  <a:srgbClr val="F3BF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47" name="Rectangle 30"/>
                <p:cNvSpPr>
                  <a:spLocks noChangeArrowheads="1"/>
                </p:cNvSpPr>
                <p:nvPr userDrawn="1"/>
              </p:nvSpPr>
              <p:spPr bwMode="gray">
                <a:xfrm>
                  <a:off x="2176462" y="5988118"/>
                  <a:ext cx="117158" cy="107882"/>
                </a:xfrm>
                <a:prstGeom prst="rect">
                  <a:avLst/>
                </a:prstGeom>
                <a:solidFill>
                  <a:srgbClr val="E934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48" name="Rectangle 31"/>
                <p:cNvSpPr>
                  <a:spLocks noChangeArrowheads="1"/>
                </p:cNvSpPr>
                <p:nvPr userDrawn="1"/>
              </p:nvSpPr>
              <p:spPr bwMode="gray">
                <a:xfrm>
                  <a:off x="2132171" y="5824247"/>
                  <a:ext cx="44291" cy="163871"/>
                </a:xfrm>
                <a:prstGeom prst="rect">
                  <a:avLst/>
                </a:prstGeom>
                <a:solidFill>
                  <a:srgbClr val="EA88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49" name="Rectangle 32"/>
                <p:cNvSpPr>
                  <a:spLocks noChangeArrowheads="1"/>
                </p:cNvSpPr>
                <p:nvPr userDrawn="1"/>
              </p:nvSpPr>
              <p:spPr bwMode="gray">
                <a:xfrm>
                  <a:off x="2132171" y="5988118"/>
                  <a:ext cx="44291" cy="107882"/>
                </a:xfrm>
                <a:prstGeom prst="rect">
                  <a:avLst/>
                </a:prstGeom>
                <a:solidFill>
                  <a:srgbClr val="E025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50" name="Freeform 33"/>
                <p:cNvSpPr>
                  <a:spLocks/>
                </p:cNvSpPr>
                <p:nvPr userDrawn="1"/>
              </p:nvSpPr>
              <p:spPr bwMode="gray">
                <a:xfrm>
                  <a:off x="1905000" y="5824247"/>
                  <a:ext cx="227171" cy="163871"/>
                </a:xfrm>
                <a:custGeom>
                  <a:avLst/>
                  <a:gdLst/>
                  <a:ahLst/>
                  <a:cxnLst>
                    <a:cxn ang="0">
                      <a:pos x="0" y="0"/>
                    </a:cxn>
                    <a:cxn ang="0">
                      <a:pos x="159" y="0"/>
                    </a:cxn>
                    <a:cxn ang="0">
                      <a:pos x="159" y="120"/>
                    </a:cxn>
                    <a:cxn ang="0">
                      <a:pos x="99" y="120"/>
                    </a:cxn>
                    <a:cxn ang="0">
                      <a:pos x="99" y="80"/>
                    </a:cxn>
                    <a:cxn ang="0">
                      <a:pos x="0" y="80"/>
                    </a:cxn>
                    <a:cxn ang="0">
                      <a:pos x="0" y="0"/>
                    </a:cxn>
                  </a:cxnLst>
                  <a:rect l="0" t="0" r="r" b="b"/>
                  <a:pathLst>
                    <a:path w="159" h="120">
                      <a:moveTo>
                        <a:pt x="0" y="0"/>
                      </a:moveTo>
                      <a:lnTo>
                        <a:pt x="159" y="0"/>
                      </a:lnTo>
                      <a:lnTo>
                        <a:pt x="159" y="120"/>
                      </a:lnTo>
                      <a:lnTo>
                        <a:pt x="99" y="120"/>
                      </a:lnTo>
                      <a:lnTo>
                        <a:pt x="99" y="80"/>
                      </a:lnTo>
                      <a:lnTo>
                        <a:pt x="0" y="80"/>
                      </a:lnTo>
                      <a:lnTo>
                        <a:pt x="0" y="0"/>
                      </a:lnTo>
                      <a:close/>
                    </a:path>
                  </a:pathLst>
                </a:custGeom>
                <a:solidFill>
                  <a:srgbClr val="E04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51" name="Rectangle 34"/>
                <p:cNvSpPr>
                  <a:spLocks noChangeArrowheads="1"/>
                </p:cNvSpPr>
                <p:nvPr userDrawn="1"/>
              </p:nvSpPr>
              <p:spPr bwMode="gray">
                <a:xfrm>
                  <a:off x="2046446" y="5988118"/>
                  <a:ext cx="85725" cy="107882"/>
                </a:xfrm>
                <a:prstGeom prst="rect">
                  <a:avLst/>
                </a:prstGeom>
                <a:solidFill>
                  <a:srgbClr val="D614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52" name="Rectangle 35"/>
                <p:cNvSpPr>
                  <a:spLocks noChangeArrowheads="1"/>
                </p:cNvSpPr>
                <p:nvPr userDrawn="1"/>
              </p:nvSpPr>
              <p:spPr bwMode="gray">
                <a:xfrm>
                  <a:off x="1905000" y="5933495"/>
                  <a:ext cx="141446" cy="54624"/>
                </a:xfrm>
                <a:prstGeom prst="rect">
                  <a:avLst/>
                </a:prstGeom>
                <a:solidFill>
                  <a:srgbClr val="C93C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53" name="Rectangle 36"/>
                <p:cNvSpPr>
                  <a:spLocks noChangeArrowheads="1"/>
                </p:cNvSpPr>
                <p:nvPr userDrawn="1"/>
              </p:nvSpPr>
              <p:spPr bwMode="gray">
                <a:xfrm>
                  <a:off x="1905000" y="5988118"/>
                  <a:ext cx="141446" cy="107882"/>
                </a:xfrm>
                <a:prstGeom prst="rect">
                  <a:avLst/>
                </a:prstGeom>
                <a:solidFill>
                  <a:srgbClr val="C01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54" name="Rectangle 25"/>
                <p:cNvSpPr>
                  <a:spLocks noChangeArrowheads="1"/>
                </p:cNvSpPr>
                <p:nvPr/>
              </p:nvSpPr>
              <p:spPr bwMode="gray">
                <a:xfrm>
                  <a:off x="2293620" y="5988118"/>
                  <a:ext cx="57150" cy="107882"/>
                </a:xfrm>
                <a:prstGeom prst="rect">
                  <a:avLst/>
                </a:prstGeom>
                <a:solidFill>
                  <a:srgbClr val="F445F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55" name="Rectangle 26"/>
                <p:cNvSpPr>
                  <a:spLocks noChangeArrowheads="1"/>
                </p:cNvSpPr>
                <p:nvPr/>
              </p:nvSpPr>
              <p:spPr bwMode="gray">
                <a:xfrm>
                  <a:off x="2132171" y="5757333"/>
                  <a:ext cx="44291" cy="66914"/>
                </a:xfrm>
                <a:prstGeom prst="rect">
                  <a:avLst/>
                </a:prstGeom>
                <a:solidFill>
                  <a:srgbClr val="F6B67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56" name="Rectangle 27"/>
                <p:cNvSpPr>
                  <a:spLocks noChangeArrowheads="1"/>
                </p:cNvSpPr>
                <p:nvPr/>
              </p:nvSpPr>
              <p:spPr bwMode="gray">
                <a:xfrm>
                  <a:off x="1905000" y="5715000"/>
                  <a:ext cx="227171" cy="42333"/>
                </a:xfrm>
                <a:prstGeom prst="rect">
                  <a:avLst/>
                </a:prstGeom>
                <a:solidFill>
                  <a:srgbClr val="F48F1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57" name="Rectangle 28"/>
                <p:cNvSpPr>
                  <a:spLocks noChangeArrowheads="1"/>
                </p:cNvSpPr>
                <p:nvPr/>
              </p:nvSpPr>
              <p:spPr bwMode="gray">
                <a:xfrm>
                  <a:off x="1905000" y="5757333"/>
                  <a:ext cx="227171" cy="66914"/>
                </a:xfrm>
                <a:prstGeom prst="rect">
                  <a:avLst/>
                </a:prstGeom>
                <a:solidFill>
                  <a:srgbClr val="EB660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58" name="Rectangle 29"/>
                <p:cNvSpPr>
                  <a:spLocks noChangeArrowheads="1"/>
                </p:cNvSpPr>
                <p:nvPr/>
              </p:nvSpPr>
              <p:spPr bwMode="gray">
                <a:xfrm>
                  <a:off x="2176462" y="5824247"/>
                  <a:ext cx="117158" cy="163871"/>
                </a:xfrm>
                <a:prstGeom prst="rect">
                  <a:avLst/>
                </a:prstGeom>
                <a:solidFill>
                  <a:srgbClr val="F3BF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59" name="Rectangle 30"/>
                <p:cNvSpPr>
                  <a:spLocks noChangeArrowheads="1"/>
                </p:cNvSpPr>
                <p:nvPr/>
              </p:nvSpPr>
              <p:spPr bwMode="gray">
                <a:xfrm>
                  <a:off x="2176462" y="5988118"/>
                  <a:ext cx="117158" cy="107882"/>
                </a:xfrm>
                <a:prstGeom prst="rect">
                  <a:avLst/>
                </a:prstGeom>
                <a:solidFill>
                  <a:srgbClr val="E934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60" name="Rectangle 31"/>
                <p:cNvSpPr>
                  <a:spLocks noChangeArrowheads="1"/>
                </p:cNvSpPr>
                <p:nvPr/>
              </p:nvSpPr>
              <p:spPr bwMode="gray">
                <a:xfrm>
                  <a:off x="2132171" y="5824247"/>
                  <a:ext cx="44291" cy="163871"/>
                </a:xfrm>
                <a:prstGeom prst="rect">
                  <a:avLst/>
                </a:prstGeom>
                <a:solidFill>
                  <a:srgbClr val="EA88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61" name="Rectangle 32"/>
                <p:cNvSpPr>
                  <a:spLocks noChangeArrowheads="1"/>
                </p:cNvSpPr>
                <p:nvPr/>
              </p:nvSpPr>
              <p:spPr bwMode="gray">
                <a:xfrm>
                  <a:off x="2132171" y="5988118"/>
                  <a:ext cx="44291" cy="107882"/>
                </a:xfrm>
                <a:prstGeom prst="rect">
                  <a:avLst/>
                </a:prstGeom>
                <a:solidFill>
                  <a:srgbClr val="E025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62" name="Freeform 33"/>
                <p:cNvSpPr>
                  <a:spLocks/>
                </p:cNvSpPr>
                <p:nvPr/>
              </p:nvSpPr>
              <p:spPr bwMode="gray">
                <a:xfrm>
                  <a:off x="1905000" y="5824247"/>
                  <a:ext cx="227171" cy="163871"/>
                </a:xfrm>
                <a:custGeom>
                  <a:avLst/>
                  <a:gdLst/>
                  <a:ahLst/>
                  <a:cxnLst>
                    <a:cxn ang="0">
                      <a:pos x="0" y="0"/>
                    </a:cxn>
                    <a:cxn ang="0">
                      <a:pos x="159" y="0"/>
                    </a:cxn>
                    <a:cxn ang="0">
                      <a:pos x="159" y="120"/>
                    </a:cxn>
                    <a:cxn ang="0">
                      <a:pos x="99" y="120"/>
                    </a:cxn>
                    <a:cxn ang="0">
                      <a:pos x="99" y="80"/>
                    </a:cxn>
                    <a:cxn ang="0">
                      <a:pos x="0" y="80"/>
                    </a:cxn>
                    <a:cxn ang="0">
                      <a:pos x="0" y="0"/>
                    </a:cxn>
                  </a:cxnLst>
                  <a:rect l="0" t="0" r="r" b="b"/>
                  <a:pathLst>
                    <a:path w="159" h="120">
                      <a:moveTo>
                        <a:pt x="0" y="0"/>
                      </a:moveTo>
                      <a:lnTo>
                        <a:pt x="159" y="0"/>
                      </a:lnTo>
                      <a:lnTo>
                        <a:pt x="159" y="120"/>
                      </a:lnTo>
                      <a:lnTo>
                        <a:pt x="99" y="120"/>
                      </a:lnTo>
                      <a:lnTo>
                        <a:pt x="99" y="80"/>
                      </a:lnTo>
                      <a:lnTo>
                        <a:pt x="0" y="80"/>
                      </a:lnTo>
                      <a:lnTo>
                        <a:pt x="0" y="0"/>
                      </a:lnTo>
                      <a:close/>
                    </a:path>
                  </a:pathLst>
                </a:custGeom>
                <a:solidFill>
                  <a:srgbClr val="E04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63" name="Rectangle 34"/>
                <p:cNvSpPr>
                  <a:spLocks noChangeArrowheads="1"/>
                </p:cNvSpPr>
                <p:nvPr/>
              </p:nvSpPr>
              <p:spPr bwMode="gray">
                <a:xfrm>
                  <a:off x="2046446" y="5988118"/>
                  <a:ext cx="85725" cy="107882"/>
                </a:xfrm>
                <a:prstGeom prst="rect">
                  <a:avLst/>
                </a:prstGeom>
                <a:solidFill>
                  <a:srgbClr val="D614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64" name="Rectangle 35"/>
                <p:cNvSpPr>
                  <a:spLocks noChangeArrowheads="1"/>
                </p:cNvSpPr>
                <p:nvPr/>
              </p:nvSpPr>
              <p:spPr bwMode="gray">
                <a:xfrm>
                  <a:off x="1905000" y="5933495"/>
                  <a:ext cx="141446" cy="54624"/>
                </a:xfrm>
                <a:prstGeom prst="rect">
                  <a:avLst/>
                </a:prstGeom>
                <a:solidFill>
                  <a:srgbClr val="C93C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65" name="Rectangle 36"/>
                <p:cNvSpPr>
                  <a:spLocks noChangeArrowheads="1"/>
                </p:cNvSpPr>
                <p:nvPr/>
              </p:nvSpPr>
              <p:spPr bwMode="gray">
                <a:xfrm>
                  <a:off x="1905000" y="5988118"/>
                  <a:ext cx="141446" cy="107882"/>
                </a:xfrm>
                <a:prstGeom prst="rect">
                  <a:avLst/>
                </a:prstGeom>
                <a:solidFill>
                  <a:srgbClr val="C01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grpSp>
          <p:grpSp>
            <p:nvGrpSpPr>
              <p:cNvPr id="39" name="Group 32"/>
              <p:cNvGrpSpPr/>
              <p:nvPr/>
            </p:nvGrpSpPr>
            <p:grpSpPr>
              <a:xfrm>
                <a:off x="518032" y="978681"/>
                <a:ext cx="4572000" cy="2667393"/>
                <a:chOff x="518032" y="978681"/>
                <a:chExt cx="4572000" cy="2667393"/>
              </a:xfrm>
            </p:grpSpPr>
            <p:sp>
              <p:nvSpPr>
                <p:cNvPr id="40" name="Rectangle 37"/>
                <p:cNvSpPr>
                  <a:spLocks noChangeArrowheads="1"/>
                </p:cNvSpPr>
                <p:nvPr userDrawn="1"/>
              </p:nvSpPr>
              <p:spPr bwMode="black">
                <a:xfrm>
                  <a:off x="3295650" y="978681"/>
                  <a:ext cx="1143000" cy="263229"/>
                </a:xfrm>
                <a:prstGeom prst="rect">
                  <a:avLst/>
                </a:prstGeom>
                <a:solidFill>
                  <a:srgbClr val="A1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41" name="Freeform 7"/>
                <p:cNvSpPr>
                  <a:spLocks noEditPoints="1"/>
                </p:cNvSpPr>
                <p:nvPr userDrawn="1"/>
              </p:nvSpPr>
              <p:spPr bwMode="black">
                <a:xfrm>
                  <a:off x="518032" y="1922794"/>
                  <a:ext cx="4572000" cy="1723280"/>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grpSp>
        </p:grpSp>
      </p:grpSp>
      <p:grpSp>
        <p:nvGrpSpPr>
          <p:cNvPr id="10" name="Group 9"/>
          <p:cNvGrpSpPr/>
          <p:nvPr/>
        </p:nvGrpSpPr>
        <p:grpSpPr>
          <a:xfrm>
            <a:off x="4818890" y="927571"/>
            <a:ext cx="3623229" cy="1619306"/>
            <a:chOff x="654410" y="2735774"/>
            <a:chExt cx="3623229" cy="1619306"/>
          </a:xfrm>
        </p:grpSpPr>
        <p:sp>
          <p:nvSpPr>
            <p:cNvPr id="66" name="Rectangle 65"/>
            <p:cNvSpPr>
              <a:spLocks noChangeAspect="1"/>
            </p:cNvSpPr>
            <p:nvPr/>
          </p:nvSpPr>
          <p:spPr>
            <a:xfrm>
              <a:off x="654410" y="2735774"/>
              <a:ext cx="3623229" cy="1619306"/>
            </a:xfrm>
            <a:prstGeom prst="rect">
              <a:avLst/>
            </a:prstGeom>
            <a:solidFill>
              <a:schemeClr val="bg1"/>
            </a:solidFill>
            <a:ln>
              <a:solidFill>
                <a:srgbClr val="C0BAA7"/>
              </a:solidFill>
            </a:ln>
            <a:effectLst/>
          </p:spPr>
          <p:style>
            <a:lnRef idx="1">
              <a:schemeClr val="accent1"/>
            </a:lnRef>
            <a:fillRef idx="3">
              <a:schemeClr val="accent1"/>
            </a:fillRef>
            <a:effectRef idx="2">
              <a:schemeClr val="accent1"/>
            </a:effectRef>
            <a:fontRef idx="minor">
              <a:schemeClr val="lt1"/>
            </a:fontRef>
          </p:style>
          <p:txBody>
            <a:bodyPr vert="horz" wrap="square" lIns="91440" tIns="180000" rIns="91440" bIns="45720" rtlCol="0" anchor="t">
              <a:noAutofit/>
            </a:bodyPr>
            <a:lstStyle>
              <a:defPPr>
                <a:defRPr lang="en-US"/>
              </a:defPPr>
              <a:lvl1pPr marL="0" algn="l" defTabSz="1018824" rtl="0" eaLnBrk="1" latinLnBrk="0" hangingPunct="1">
                <a:defRPr sz="2000" kern="1200">
                  <a:solidFill>
                    <a:schemeClr val="lt1"/>
                  </a:solidFill>
                  <a:latin typeface="+mn-lt"/>
                  <a:ea typeface="+mn-ea"/>
                  <a:cs typeface="+mn-cs"/>
                </a:defRPr>
              </a:lvl1pPr>
              <a:lvl2pPr marL="509412" algn="l" defTabSz="1018824" rtl="0" eaLnBrk="1" latinLnBrk="0" hangingPunct="1">
                <a:defRPr sz="2000" kern="1200">
                  <a:solidFill>
                    <a:schemeClr val="lt1"/>
                  </a:solidFill>
                  <a:latin typeface="+mn-lt"/>
                  <a:ea typeface="+mn-ea"/>
                  <a:cs typeface="+mn-cs"/>
                </a:defRPr>
              </a:lvl2pPr>
              <a:lvl3pPr marL="1018824" algn="l" defTabSz="1018824" rtl="0" eaLnBrk="1" latinLnBrk="0" hangingPunct="1">
                <a:defRPr sz="2000" kern="1200">
                  <a:solidFill>
                    <a:schemeClr val="lt1"/>
                  </a:solidFill>
                  <a:latin typeface="+mn-lt"/>
                  <a:ea typeface="+mn-ea"/>
                  <a:cs typeface="+mn-cs"/>
                </a:defRPr>
              </a:lvl3pPr>
              <a:lvl4pPr marL="1528237" algn="l" defTabSz="1018824" rtl="0" eaLnBrk="1" latinLnBrk="0" hangingPunct="1">
                <a:defRPr sz="2000" kern="1200">
                  <a:solidFill>
                    <a:schemeClr val="lt1"/>
                  </a:solidFill>
                  <a:latin typeface="+mn-lt"/>
                  <a:ea typeface="+mn-ea"/>
                  <a:cs typeface="+mn-cs"/>
                </a:defRPr>
              </a:lvl4pPr>
              <a:lvl5pPr marL="2037649" algn="l" defTabSz="1018824" rtl="0" eaLnBrk="1" latinLnBrk="0" hangingPunct="1">
                <a:defRPr sz="2000" kern="1200">
                  <a:solidFill>
                    <a:schemeClr val="lt1"/>
                  </a:solidFill>
                  <a:latin typeface="+mn-lt"/>
                  <a:ea typeface="+mn-ea"/>
                  <a:cs typeface="+mn-cs"/>
                </a:defRPr>
              </a:lvl5pPr>
              <a:lvl6pPr marL="2547061" algn="l" defTabSz="1018824" rtl="0" eaLnBrk="1" latinLnBrk="0" hangingPunct="1">
                <a:defRPr sz="2000" kern="1200">
                  <a:solidFill>
                    <a:schemeClr val="lt1"/>
                  </a:solidFill>
                  <a:latin typeface="+mn-lt"/>
                  <a:ea typeface="+mn-ea"/>
                  <a:cs typeface="+mn-cs"/>
                </a:defRPr>
              </a:lvl6pPr>
              <a:lvl7pPr marL="3056473" algn="l" defTabSz="1018824" rtl="0" eaLnBrk="1" latinLnBrk="0" hangingPunct="1">
                <a:defRPr sz="2000" kern="1200">
                  <a:solidFill>
                    <a:schemeClr val="lt1"/>
                  </a:solidFill>
                  <a:latin typeface="+mn-lt"/>
                  <a:ea typeface="+mn-ea"/>
                  <a:cs typeface="+mn-cs"/>
                </a:defRPr>
              </a:lvl7pPr>
              <a:lvl8pPr marL="3565886" algn="l" defTabSz="1018824" rtl="0" eaLnBrk="1" latinLnBrk="0" hangingPunct="1">
                <a:defRPr sz="2000" kern="1200">
                  <a:solidFill>
                    <a:schemeClr val="lt1"/>
                  </a:solidFill>
                  <a:latin typeface="+mn-lt"/>
                  <a:ea typeface="+mn-ea"/>
                  <a:cs typeface="+mn-cs"/>
                </a:defRPr>
              </a:lvl8pPr>
              <a:lvl9pPr marL="4075298" algn="l" defTabSz="1018824" rtl="0" eaLnBrk="1" latinLnBrk="0" hangingPunct="1">
                <a:defRPr sz="2000" kern="1200">
                  <a:solidFill>
                    <a:schemeClr val="lt1"/>
                  </a:solidFill>
                  <a:latin typeface="+mn-lt"/>
                  <a:ea typeface="+mn-ea"/>
                  <a:cs typeface="+mn-cs"/>
                </a:defRPr>
              </a:lvl9pPr>
            </a:lstStyle>
            <a:p>
              <a:pPr marL="1619250"/>
              <a:r>
                <a:rPr lang="en-GB" sz="1000" i="1" dirty="0" smtClean="0">
                  <a:solidFill>
                    <a:sysClr val="windowText" lastClr="000000"/>
                  </a:solidFill>
                  <a:latin typeface="+mj-lt"/>
                </a:rPr>
                <a:t>Adobe System Incorporated</a:t>
              </a:r>
            </a:p>
            <a:p>
              <a:pPr marL="1619250"/>
              <a:r>
                <a:rPr lang="en-GB" sz="1000" i="1" dirty="0" err="1">
                  <a:solidFill>
                    <a:sysClr val="windowText" lastClr="000000"/>
                  </a:solidFill>
                  <a:latin typeface="+mj-lt"/>
                </a:rPr>
                <a:t>stwong@adobe.com</a:t>
              </a:r>
              <a:endParaRPr lang="en-GB" sz="1100" b="1" i="1" dirty="0" smtClean="0">
                <a:solidFill>
                  <a:sysClr val="windowText" lastClr="000000"/>
                </a:solidFill>
                <a:latin typeface="+mj-lt"/>
              </a:endParaRPr>
            </a:p>
            <a:p>
              <a:pPr marL="1619250"/>
              <a:endParaRPr lang="en-GB" sz="1100" b="1" i="1" dirty="0" smtClean="0">
                <a:solidFill>
                  <a:sysClr val="windowText" lastClr="000000"/>
                </a:solidFill>
                <a:latin typeface="+mj-lt"/>
              </a:endParaRPr>
            </a:p>
            <a:p>
              <a:pPr marL="1619250"/>
              <a:r>
                <a:rPr lang="en-GB" sz="1000" b="1" i="1" dirty="0">
                  <a:solidFill>
                    <a:sysClr val="windowText" lastClr="000000"/>
                  </a:solidFill>
                  <a:latin typeface="+mj-lt"/>
                </a:rPr>
                <a:t>Stuart Wong </a:t>
              </a:r>
              <a:endParaRPr lang="en-GB" sz="1000" b="1" i="1" dirty="0" smtClean="0">
                <a:solidFill>
                  <a:sysClr val="windowText" lastClr="000000"/>
                </a:solidFill>
                <a:latin typeface="+mj-lt"/>
              </a:endParaRPr>
            </a:p>
            <a:p>
              <a:pPr marL="1619250"/>
              <a:r>
                <a:rPr lang="en-GB" sz="1000" i="1" dirty="0" smtClean="0">
                  <a:solidFill>
                    <a:sysClr val="windowText" lastClr="000000"/>
                  </a:solidFill>
                  <a:latin typeface="+mj-lt"/>
                </a:rPr>
                <a:t>Director</a:t>
              </a:r>
              <a:r>
                <a:rPr lang="en-GB" sz="1000" i="1" dirty="0">
                  <a:solidFill>
                    <a:sysClr val="windowText" lastClr="000000"/>
                  </a:solidFill>
                  <a:latin typeface="+mj-lt"/>
                </a:rPr>
                <a:t>, </a:t>
              </a:r>
              <a:r>
                <a:rPr lang="en-GB" sz="1000" i="1" dirty="0" smtClean="0">
                  <a:solidFill>
                    <a:sysClr val="windowText" lastClr="000000"/>
                  </a:solidFill>
                  <a:latin typeface="+mj-lt"/>
                </a:rPr>
                <a:t>Channel </a:t>
              </a:r>
              <a:r>
                <a:rPr lang="en-GB" sz="1000" i="1" dirty="0">
                  <a:solidFill>
                    <a:sysClr val="windowText" lastClr="000000"/>
                  </a:solidFill>
                  <a:latin typeface="+mj-lt"/>
                </a:rPr>
                <a:t>and Enterprise Services</a:t>
              </a:r>
            </a:p>
          </p:txBody>
        </p:sp>
        <p:pic>
          <p:nvPicPr>
            <p:cNvPr id="67" name="Picture 6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1501" y="2837567"/>
              <a:ext cx="702310" cy="889000"/>
            </a:xfrm>
            <a:prstGeom prst="rect">
              <a:avLst/>
            </a:prstGeom>
          </p:spPr>
        </p:pic>
      </p:grpSp>
      <p:grpSp>
        <p:nvGrpSpPr>
          <p:cNvPr id="11" name="Group 10"/>
          <p:cNvGrpSpPr/>
          <p:nvPr/>
        </p:nvGrpSpPr>
        <p:grpSpPr>
          <a:xfrm>
            <a:off x="654410" y="927571"/>
            <a:ext cx="3623229" cy="1619306"/>
            <a:chOff x="4826286" y="2740204"/>
            <a:chExt cx="3623229" cy="1619306"/>
          </a:xfrm>
        </p:grpSpPr>
        <p:sp>
          <p:nvSpPr>
            <p:cNvPr id="68" name="Rectangle 67"/>
            <p:cNvSpPr>
              <a:spLocks noChangeAspect="1"/>
            </p:cNvSpPr>
            <p:nvPr/>
          </p:nvSpPr>
          <p:spPr>
            <a:xfrm>
              <a:off x="4826286" y="2740204"/>
              <a:ext cx="3623229" cy="1619306"/>
            </a:xfrm>
            <a:prstGeom prst="rect">
              <a:avLst/>
            </a:prstGeom>
            <a:solidFill>
              <a:schemeClr val="bg1"/>
            </a:solidFill>
            <a:ln>
              <a:solidFill>
                <a:srgbClr val="C0BAA7"/>
              </a:solidFill>
            </a:ln>
            <a:effectLst/>
          </p:spPr>
          <p:style>
            <a:lnRef idx="1">
              <a:schemeClr val="accent1"/>
            </a:lnRef>
            <a:fillRef idx="3">
              <a:schemeClr val="accent1"/>
            </a:fillRef>
            <a:effectRef idx="2">
              <a:schemeClr val="accent1"/>
            </a:effectRef>
            <a:fontRef idx="minor">
              <a:schemeClr val="lt1"/>
            </a:fontRef>
          </p:style>
          <p:txBody>
            <a:bodyPr vert="horz" wrap="square" lIns="91440" tIns="180000" rIns="91440" bIns="45720" rtlCol="0" anchor="t">
              <a:noAutofit/>
            </a:bodyPr>
            <a:lstStyle>
              <a:defPPr>
                <a:defRPr lang="en-US"/>
              </a:defPPr>
              <a:lvl1pPr marL="0" algn="l" defTabSz="1018824" rtl="0" eaLnBrk="1" latinLnBrk="0" hangingPunct="1">
                <a:defRPr sz="2000" kern="1200">
                  <a:solidFill>
                    <a:schemeClr val="lt1"/>
                  </a:solidFill>
                  <a:latin typeface="+mn-lt"/>
                  <a:ea typeface="+mn-ea"/>
                  <a:cs typeface="+mn-cs"/>
                </a:defRPr>
              </a:lvl1pPr>
              <a:lvl2pPr marL="509412" algn="l" defTabSz="1018824" rtl="0" eaLnBrk="1" latinLnBrk="0" hangingPunct="1">
                <a:defRPr sz="2000" kern="1200">
                  <a:solidFill>
                    <a:schemeClr val="lt1"/>
                  </a:solidFill>
                  <a:latin typeface="+mn-lt"/>
                  <a:ea typeface="+mn-ea"/>
                  <a:cs typeface="+mn-cs"/>
                </a:defRPr>
              </a:lvl2pPr>
              <a:lvl3pPr marL="1018824" algn="l" defTabSz="1018824" rtl="0" eaLnBrk="1" latinLnBrk="0" hangingPunct="1">
                <a:defRPr sz="2000" kern="1200">
                  <a:solidFill>
                    <a:schemeClr val="lt1"/>
                  </a:solidFill>
                  <a:latin typeface="+mn-lt"/>
                  <a:ea typeface="+mn-ea"/>
                  <a:cs typeface="+mn-cs"/>
                </a:defRPr>
              </a:lvl3pPr>
              <a:lvl4pPr marL="1528237" algn="l" defTabSz="1018824" rtl="0" eaLnBrk="1" latinLnBrk="0" hangingPunct="1">
                <a:defRPr sz="2000" kern="1200">
                  <a:solidFill>
                    <a:schemeClr val="lt1"/>
                  </a:solidFill>
                  <a:latin typeface="+mn-lt"/>
                  <a:ea typeface="+mn-ea"/>
                  <a:cs typeface="+mn-cs"/>
                </a:defRPr>
              </a:lvl4pPr>
              <a:lvl5pPr marL="2037649" algn="l" defTabSz="1018824" rtl="0" eaLnBrk="1" latinLnBrk="0" hangingPunct="1">
                <a:defRPr sz="2000" kern="1200">
                  <a:solidFill>
                    <a:schemeClr val="lt1"/>
                  </a:solidFill>
                  <a:latin typeface="+mn-lt"/>
                  <a:ea typeface="+mn-ea"/>
                  <a:cs typeface="+mn-cs"/>
                </a:defRPr>
              </a:lvl5pPr>
              <a:lvl6pPr marL="2547061" algn="l" defTabSz="1018824" rtl="0" eaLnBrk="1" latinLnBrk="0" hangingPunct="1">
                <a:defRPr sz="2000" kern="1200">
                  <a:solidFill>
                    <a:schemeClr val="lt1"/>
                  </a:solidFill>
                  <a:latin typeface="+mn-lt"/>
                  <a:ea typeface="+mn-ea"/>
                  <a:cs typeface="+mn-cs"/>
                </a:defRPr>
              </a:lvl6pPr>
              <a:lvl7pPr marL="3056473" algn="l" defTabSz="1018824" rtl="0" eaLnBrk="1" latinLnBrk="0" hangingPunct="1">
                <a:defRPr sz="2000" kern="1200">
                  <a:solidFill>
                    <a:schemeClr val="lt1"/>
                  </a:solidFill>
                  <a:latin typeface="+mn-lt"/>
                  <a:ea typeface="+mn-ea"/>
                  <a:cs typeface="+mn-cs"/>
                </a:defRPr>
              </a:lvl7pPr>
              <a:lvl8pPr marL="3565886" algn="l" defTabSz="1018824" rtl="0" eaLnBrk="1" latinLnBrk="0" hangingPunct="1">
                <a:defRPr sz="2000" kern="1200">
                  <a:solidFill>
                    <a:schemeClr val="lt1"/>
                  </a:solidFill>
                  <a:latin typeface="+mn-lt"/>
                  <a:ea typeface="+mn-ea"/>
                  <a:cs typeface="+mn-cs"/>
                </a:defRPr>
              </a:lvl8pPr>
              <a:lvl9pPr marL="4075298" algn="l" defTabSz="1018824" rtl="0" eaLnBrk="1" latinLnBrk="0" hangingPunct="1">
                <a:defRPr sz="2000" kern="1200">
                  <a:solidFill>
                    <a:schemeClr val="lt1"/>
                  </a:solidFill>
                  <a:latin typeface="+mn-lt"/>
                  <a:ea typeface="+mn-ea"/>
                  <a:cs typeface="+mn-cs"/>
                </a:defRPr>
              </a:lvl9pPr>
            </a:lstStyle>
            <a:p>
              <a:pPr marL="1619250"/>
              <a:r>
                <a:rPr lang="en-GB" sz="1000" i="1" dirty="0" smtClean="0">
                  <a:solidFill>
                    <a:sysClr val="windowText" lastClr="000000"/>
                  </a:solidFill>
                  <a:latin typeface="+mj-lt"/>
                </a:rPr>
                <a:t>Adobe System Incorporated</a:t>
              </a:r>
            </a:p>
            <a:p>
              <a:pPr marL="1619250"/>
              <a:r>
                <a:rPr lang="en-GB" sz="1000" i="1" dirty="0" err="1">
                  <a:solidFill>
                    <a:sysClr val="windowText" lastClr="000000"/>
                  </a:solidFill>
                  <a:latin typeface="+mj-lt"/>
                </a:rPr>
                <a:t>jpritcha@adobe.com</a:t>
              </a:r>
              <a:endParaRPr lang="en-GB" sz="1100" b="1" i="1" dirty="0" smtClean="0">
                <a:solidFill>
                  <a:sysClr val="windowText" lastClr="000000"/>
                </a:solidFill>
                <a:latin typeface="+mj-lt"/>
              </a:endParaRPr>
            </a:p>
            <a:p>
              <a:pPr marL="1619250"/>
              <a:endParaRPr lang="en-GB" sz="1100" b="1" i="1" dirty="0" smtClean="0">
                <a:solidFill>
                  <a:sysClr val="windowText" lastClr="000000"/>
                </a:solidFill>
                <a:latin typeface="+mj-lt"/>
              </a:endParaRPr>
            </a:p>
            <a:p>
              <a:pPr marL="1619250"/>
              <a:r>
                <a:rPr lang="en-GB" sz="1000" b="1" i="1" dirty="0">
                  <a:solidFill>
                    <a:sysClr val="windowText" lastClr="000000"/>
                  </a:solidFill>
                  <a:latin typeface="+mj-lt"/>
                </a:rPr>
                <a:t>John </a:t>
              </a:r>
              <a:r>
                <a:rPr lang="en-GB" sz="1000" b="1" i="1" dirty="0" smtClean="0">
                  <a:solidFill>
                    <a:sysClr val="windowText" lastClr="000000"/>
                  </a:solidFill>
                  <a:latin typeface="+mj-lt"/>
                </a:rPr>
                <a:t>Pritchard</a:t>
              </a:r>
            </a:p>
            <a:p>
              <a:pPr marL="1619250"/>
              <a:r>
                <a:rPr lang="en-GB" sz="1000" i="1" dirty="0" smtClean="0">
                  <a:solidFill>
                    <a:sysClr val="windowText" lastClr="000000"/>
                  </a:solidFill>
                  <a:latin typeface="+mj-lt"/>
                </a:rPr>
                <a:t>Director</a:t>
              </a:r>
              <a:r>
                <a:rPr lang="en-GB" sz="1000" i="1" dirty="0">
                  <a:solidFill>
                    <a:sysClr val="windowText" lastClr="000000"/>
                  </a:solidFill>
                  <a:latin typeface="+mj-lt"/>
                </a:rPr>
                <a:t>, Engineering Service Platform</a:t>
              </a:r>
            </a:p>
          </p:txBody>
        </p:sp>
        <p:pic>
          <p:nvPicPr>
            <p:cNvPr id="69" name="Picture 6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23377" y="2841997"/>
              <a:ext cx="702310" cy="889000"/>
            </a:xfrm>
            <a:prstGeom prst="rect">
              <a:avLst/>
            </a:prstGeom>
          </p:spPr>
        </p:pic>
      </p:grpSp>
    </p:spTree>
    <p:extLst>
      <p:ext uri="{BB962C8B-B14F-4D97-AF65-F5344CB8AC3E}">
        <p14:creationId xmlns:p14="http://schemas.microsoft.com/office/powerpoint/2010/main" val="219458758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Agenda</a:t>
            </a:r>
            <a:endParaRPr lang="en-US" dirty="0"/>
          </a:p>
        </p:txBody>
      </p:sp>
      <p:sp>
        <p:nvSpPr>
          <p:cNvPr id="60" name="Slide Number Placeholder 4"/>
          <p:cNvSpPr>
            <a:spLocks noGrp="1"/>
          </p:cNvSpPr>
          <p:nvPr>
            <p:ph type="sldNum" sz="quarter" idx="4"/>
          </p:nvPr>
        </p:nvSpPr>
        <p:spPr/>
        <p:txBody>
          <a:bodyPr/>
          <a:lstStyle/>
          <a:p>
            <a:fld id="{9EBD5762-3BDC-484D-9503-7EA6D5A9A8CE}" type="slidenum">
              <a:rPr lang="en-US" smtClean="0"/>
              <a:pPr/>
              <a:t>2</a:t>
            </a:fld>
            <a:endParaRPr lang="en-US" dirty="0"/>
          </a:p>
        </p:txBody>
      </p:sp>
      <p:grpSp>
        <p:nvGrpSpPr>
          <p:cNvPr id="2" name="Group 1"/>
          <p:cNvGrpSpPr/>
          <p:nvPr/>
        </p:nvGrpSpPr>
        <p:grpSpPr>
          <a:xfrm>
            <a:off x="2250640" y="656571"/>
            <a:ext cx="4652169" cy="4036467"/>
            <a:chOff x="2458001" y="967594"/>
            <a:chExt cx="4293704" cy="3725444"/>
          </a:xfrm>
        </p:grpSpPr>
        <p:grpSp>
          <p:nvGrpSpPr>
            <p:cNvPr id="52" name="Group 51"/>
            <p:cNvGrpSpPr/>
            <p:nvPr/>
          </p:nvGrpSpPr>
          <p:grpSpPr>
            <a:xfrm>
              <a:off x="2458001" y="967594"/>
              <a:ext cx="4285134" cy="1114945"/>
              <a:chOff x="3354387" y="1289568"/>
              <a:chExt cx="5715000" cy="1486981"/>
            </a:xfrm>
          </p:grpSpPr>
          <p:sp>
            <p:nvSpPr>
              <p:cNvPr id="9" name="Freeform 9"/>
              <p:cNvSpPr>
                <a:spLocks/>
              </p:cNvSpPr>
              <p:nvPr/>
            </p:nvSpPr>
            <p:spPr bwMode="auto">
              <a:xfrm>
                <a:off x="3354387" y="1289568"/>
                <a:ext cx="5715000" cy="1486981"/>
              </a:xfrm>
              <a:custGeom>
                <a:avLst/>
                <a:gdLst>
                  <a:gd name="T0" fmla="*/ 3294 w 3846"/>
                  <a:gd name="T1" fmla="*/ 446 h 1696"/>
                  <a:gd name="T2" fmla="*/ 2736 w 3846"/>
                  <a:gd name="T3" fmla="*/ 0 h 1696"/>
                  <a:gd name="T4" fmla="*/ 2736 w 3846"/>
                  <a:gd name="T5" fmla="*/ 438 h 1696"/>
                  <a:gd name="T6" fmla="*/ 96 w 3846"/>
                  <a:gd name="T7" fmla="*/ 438 h 1696"/>
                  <a:gd name="T8" fmla="*/ 96 w 3846"/>
                  <a:gd name="T9" fmla="*/ 438 h 1696"/>
                  <a:gd name="T10" fmla="*/ 78 w 3846"/>
                  <a:gd name="T11" fmla="*/ 440 h 1696"/>
                  <a:gd name="T12" fmla="*/ 60 w 3846"/>
                  <a:gd name="T13" fmla="*/ 446 h 1696"/>
                  <a:gd name="T14" fmla="*/ 44 w 3846"/>
                  <a:gd name="T15" fmla="*/ 454 h 1696"/>
                  <a:gd name="T16" fmla="*/ 28 w 3846"/>
                  <a:gd name="T17" fmla="*/ 466 h 1696"/>
                  <a:gd name="T18" fmla="*/ 18 w 3846"/>
                  <a:gd name="T19" fmla="*/ 480 h 1696"/>
                  <a:gd name="T20" fmla="*/ 8 w 3846"/>
                  <a:gd name="T21" fmla="*/ 496 h 1696"/>
                  <a:gd name="T22" fmla="*/ 2 w 3846"/>
                  <a:gd name="T23" fmla="*/ 514 h 1696"/>
                  <a:gd name="T24" fmla="*/ 0 w 3846"/>
                  <a:gd name="T25" fmla="*/ 534 h 1696"/>
                  <a:gd name="T26" fmla="*/ 0 w 3846"/>
                  <a:gd name="T27" fmla="*/ 1044 h 1696"/>
                  <a:gd name="T28" fmla="*/ 0 w 3846"/>
                  <a:gd name="T29" fmla="*/ 1156 h 1696"/>
                  <a:gd name="T30" fmla="*/ 0 w 3846"/>
                  <a:gd name="T31" fmla="*/ 1156 h 1696"/>
                  <a:gd name="T32" fmla="*/ 0 w 3846"/>
                  <a:gd name="T33" fmla="*/ 1256 h 1696"/>
                  <a:gd name="T34" fmla="*/ 558 w 3846"/>
                  <a:gd name="T35" fmla="*/ 1696 h 1696"/>
                  <a:gd name="T36" fmla="*/ 1106 w 3846"/>
                  <a:gd name="T37" fmla="*/ 1252 h 1696"/>
                  <a:gd name="T38" fmla="*/ 3750 w 3846"/>
                  <a:gd name="T39" fmla="*/ 1252 h 1696"/>
                  <a:gd name="T40" fmla="*/ 3750 w 3846"/>
                  <a:gd name="T41" fmla="*/ 1252 h 1696"/>
                  <a:gd name="T42" fmla="*/ 3770 w 3846"/>
                  <a:gd name="T43" fmla="*/ 1250 h 1696"/>
                  <a:gd name="T44" fmla="*/ 3788 w 3846"/>
                  <a:gd name="T45" fmla="*/ 1244 h 1696"/>
                  <a:gd name="T46" fmla="*/ 3804 w 3846"/>
                  <a:gd name="T47" fmla="*/ 1236 h 1696"/>
                  <a:gd name="T48" fmla="*/ 3818 w 3846"/>
                  <a:gd name="T49" fmla="*/ 1224 h 1696"/>
                  <a:gd name="T50" fmla="*/ 3830 w 3846"/>
                  <a:gd name="T51" fmla="*/ 1210 h 1696"/>
                  <a:gd name="T52" fmla="*/ 3838 w 3846"/>
                  <a:gd name="T53" fmla="*/ 1192 h 1696"/>
                  <a:gd name="T54" fmla="*/ 3844 w 3846"/>
                  <a:gd name="T55" fmla="*/ 1174 h 1696"/>
                  <a:gd name="T56" fmla="*/ 3846 w 3846"/>
                  <a:gd name="T57" fmla="*/ 1156 h 1696"/>
                  <a:gd name="T58" fmla="*/ 3846 w 3846"/>
                  <a:gd name="T59" fmla="*/ 674 h 1696"/>
                  <a:gd name="T60" fmla="*/ 3846 w 3846"/>
                  <a:gd name="T61" fmla="*/ 572 h 1696"/>
                  <a:gd name="T62" fmla="*/ 3846 w 3846"/>
                  <a:gd name="T63" fmla="*/ 534 h 1696"/>
                  <a:gd name="T64" fmla="*/ 3846 w 3846"/>
                  <a:gd name="T65" fmla="*/ 0 h 1696"/>
                  <a:gd name="T66" fmla="*/ 3294 w 3846"/>
                  <a:gd name="T67" fmla="*/ 446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6" h="1696">
                    <a:moveTo>
                      <a:pt x="3294" y="446"/>
                    </a:moveTo>
                    <a:lnTo>
                      <a:pt x="2736" y="0"/>
                    </a:lnTo>
                    <a:lnTo>
                      <a:pt x="2736" y="438"/>
                    </a:lnTo>
                    <a:lnTo>
                      <a:pt x="96" y="438"/>
                    </a:lnTo>
                    <a:lnTo>
                      <a:pt x="96" y="438"/>
                    </a:lnTo>
                    <a:lnTo>
                      <a:pt x="78" y="440"/>
                    </a:lnTo>
                    <a:lnTo>
                      <a:pt x="60" y="446"/>
                    </a:lnTo>
                    <a:lnTo>
                      <a:pt x="44" y="454"/>
                    </a:lnTo>
                    <a:lnTo>
                      <a:pt x="28" y="466"/>
                    </a:lnTo>
                    <a:lnTo>
                      <a:pt x="18" y="480"/>
                    </a:lnTo>
                    <a:lnTo>
                      <a:pt x="8" y="496"/>
                    </a:lnTo>
                    <a:lnTo>
                      <a:pt x="2" y="514"/>
                    </a:lnTo>
                    <a:lnTo>
                      <a:pt x="0" y="534"/>
                    </a:lnTo>
                    <a:lnTo>
                      <a:pt x="0" y="1044"/>
                    </a:lnTo>
                    <a:lnTo>
                      <a:pt x="0" y="1156"/>
                    </a:lnTo>
                    <a:lnTo>
                      <a:pt x="0" y="1156"/>
                    </a:lnTo>
                    <a:lnTo>
                      <a:pt x="0" y="1256"/>
                    </a:lnTo>
                    <a:lnTo>
                      <a:pt x="558" y="1696"/>
                    </a:lnTo>
                    <a:lnTo>
                      <a:pt x="1106" y="1252"/>
                    </a:lnTo>
                    <a:lnTo>
                      <a:pt x="3750" y="1252"/>
                    </a:lnTo>
                    <a:lnTo>
                      <a:pt x="3750" y="1252"/>
                    </a:lnTo>
                    <a:lnTo>
                      <a:pt x="3770" y="1250"/>
                    </a:lnTo>
                    <a:lnTo>
                      <a:pt x="3788" y="1244"/>
                    </a:lnTo>
                    <a:lnTo>
                      <a:pt x="3804" y="1236"/>
                    </a:lnTo>
                    <a:lnTo>
                      <a:pt x="3818" y="1224"/>
                    </a:lnTo>
                    <a:lnTo>
                      <a:pt x="3830" y="1210"/>
                    </a:lnTo>
                    <a:lnTo>
                      <a:pt x="3838" y="1192"/>
                    </a:lnTo>
                    <a:lnTo>
                      <a:pt x="3844" y="1174"/>
                    </a:lnTo>
                    <a:lnTo>
                      <a:pt x="3846" y="1156"/>
                    </a:lnTo>
                    <a:lnTo>
                      <a:pt x="3846" y="674"/>
                    </a:lnTo>
                    <a:lnTo>
                      <a:pt x="3846" y="572"/>
                    </a:lnTo>
                    <a:lnTo>
                      <a:pt x="3846" y="534"/>
                    </a:lnTo>
                    <a:lnTo>
                      <a:pt x="3846" y="0"/>
                    </a:lnTo>
                    <a:lnTo>
                      <a:pt x="3294" y="446"/>
                    </a:lnTo>
                    <a:close/>
                  </a:path>
                </a:pathLst>
              </a:custGeom>
              <a:solidFill>
                <a:schemeClr val="accent4">
                  <a:lumMod val="50000"/>
                </a:schemeClr>
              </a:solidFill>
              <a:ln w="12700">
                <a:noFill/>
                <a:prstDash val="solid"/>
                <a:round/>
                <a:headEnd/>
                <a:tailEnd/>
              </a:ln>
            </p:spPr>
            <p:txBody>
              <a:bodyPr vert="horz" wrap="square" lIns="68562" tIns="34281" rIns="68562" bIns="34281" numCol="1" anchor="t" anchorCtr="0" compatLnSpc="1">
                <a:prstTxWarp prst="textNoShape">
                  <a:avLst/>
                </a:prstTxWarp>
              </a:bodyPr>
              <a:lstStyle/>
              <a:p>
                <a:endParaRPr lang="en-GB" sz="1350" dirty="0"/>
              </a:p>
            </p:txBody>
          </p:sp>
          <p:sp>
            <p:nvSpPr>
              <p:cNvPr id="17" name="TextBox 16"/>
              <p:cNvSpPr txBox="1"/>
              <p:nvPr/>
            </p:nvSpPr>
            <p:spPr>
              <a:xfrm>
                <a:off x="5868987" y="1872888"/>
                <a:ext cx="1549757" cy="352784"/>
              </a:xfrm>
              <a:prstGeom prst="rect">
                <a:avLst/>
              </a:prstGeom>
              <a:noFill/>
            </p:spPr>
            <p:txBody>
              <a:bodyPr wrap="none" lIns="0" tIns="0" rIns="0" bIns="0" rtlCol="0">
                <a:noAutofit/>
              </a:bodyPr>
              <a:lstStyle/>
              <a:p>
                <a:pPr algn="ctr">
                  <a:spcAft>
                    <a:spcPts val="675"/>
                  </a:spcAft>
                </a:pPr>
                <a:r>
                  <a:rPr lang="en-GB" sz="1200" b="1" dirty="0">
                    <a:solidFill>
                      <a:schemeClr val="bg2"/>
                    </a:solidFill>
                    <a:latin typeface="Georgia" pitchFamily="18" charset="0"/>
                  </a:rPr>
                  <a:t>An Evolving Business Ecosystem</a:t>
                </a:r>
              </a:p>
            </p:txBody>
          </p:sp>
          <p:grpSp>
            <p:nvGrpSpPr>
              <p:cNvPr id="25" name="Group 24"/>
              <p:cNvGrpSpPr/>
              <p:nvPr/>
            </p:nvGrpSpPr>
            <p:grpSpPr>
              <a:xfrm>
                <a:off x="3895465" y="1852334"/>
                <a:ext cx="609599" cy="613377"/>
                <a:chOff x="1872592" y="4127357"/>
                <a:chExt cx="609599" cy="613377"/>
              </a:xfrm>
            </p:grpSpPr>
            <p:grpSp>
              <p:nvGrpSpPr>
                <p:cNvPr id="26" name="Group 60"/>
                <p:cNvGrpSpPr>
                  <a:grpSpLocks noChangeAspect="1"/>
                </p:cNvGrpSpPr>
                <p:nvPr/>
              </p:nvGrpSpPr>
              <p:grpSpPr bwMode="auto">
                <a:xfrm>
                  <a:off x="1983831" y="4358565"/>
                  <a:ext cx="409575" cy="192881"/>
                  <a:chOff x="3091" y="3423"/>
                  <a:chExt cx="344" cy="162"/>
                </a:xfrm>
                <a:solidFill>
                  <a:schemeClr val="bg1"/>
                </a:solidFill>
              </p:grpSpPr>
              <p:sp>
                <p:nvSpPr>
                  <p:cNvPr id="29" name="Freeform 62"/>
                  <p:cNvSpPr>
                    <a:spLocks/>
                  </p:cNvSpPr>
                  <p:nvPr/>
                </p:nvSpPr>
                <p:spPr bwMode="auto">
                  <a:xfrm>
                    <a:off x="3251" y="3543"/>
                    <a:ext cx="21" cy="42"/>
                  </a:xfrm>
                  <a:custGeom>
                    <a:avLst/>
                    <a:gdLst>
                      <a:gd name="T0" fmla="*/ 124 w 209"/>
                      <a:gd name="T1" fmla="*/ 0 h 418"/>
                      <a:gd name="T2" fmla="*/ 209 w 209"/>
                      <a:gd name="T3" fmla="*/ 0 h 418"/>
                      <a:gd name="T4" fmla="*/ 209 w 209"/>
                      <a:gd name="T5" fmla="*/ 418 h 418"/>
                      <a:gd name="T6" fmla="*/ 100 w 209"/>
                      <a:gd name="T7" fmla="*/ 418 h 418"/>
                      <a:gd name="T8" fmla="*/ 100 w 209"/>
                      <a:gd name="T9" fmla="*/ 162 h 418"/>
                      <a:gd name="T10" fmla="*/ 0 w 209"/>
                      <a:gd name="T11" fmla="*/ 162 h 418"/>
                      <a:gd name="T12" fmla="*/ 0 w 209"/>
                      <a:gd name="T13" fmla="*/ 88 h 418"/>
                      <a:gd name="T14" fmla="*/ 22 w 209"/>
                      <a:gd name="T15" fmla="*/ 87 h 418"/>
                      <a:gd name="T16" fmla="*/ 44 w 209"/>
                      <a:gd name="T17" fmla="*/ 83 h 418"/>
                      <a:gd name="T18" fmla="*/ 64 w 209"/>
                      <a:gd name="T19" fmla="*/ 78 h 418"/>
                      <a:gd name="T20" fmla="*/ 82 w 209"/>
                      <a:gd name="T21" fmla="*/ 70 h 418"/>
                      <a:gd name="T22" fmla="*/ 98 w 209"/>
                      <a:gd name="T23" fmla="*/ 58 h 418"/>
                      <a:gd name="T24" fmla="*/ 111 w 209"/>
                      <a:gd name="T25" fmla="*/ 43 h 418"/>
                      <a:gd name="T26" fmla="*/ 117 w 209"/>
                      <a:gd name="T27" fmla="*/ 30 h 418"/>
                      <a:gd name="T28" fmla="*/ 122 w 209"/>
                      <a:gd name="T29" fmla="*/ 16 h 418"/>
                      <a:gd name="T30" fmla="*/ 124 w 209"/>
                      <a:gd name="T31"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9" h="418">
                        <a:moveTo>
                          <a:pt x="124" y="0"/>
                        </a:moveTo>
                        <a:lnTo>
                          <a:pt x="209" y="0"/>
                        </a:lnTo>
                        <a:lnTo>
                          <a:pt x="209" y="418"/>
                        </a:lnTo>
                        <a:lnTo>
                          <a:pt x="100" y="418"/>
                        </a:lnTo>
                        <a:lnTo>
                          <a:pt x="100" y="162"/>
                        </a:lnTo>
                        <a:lnTo>
                          <a:pt x="0" y="162"/>
                        </a:lnTo>
                        <a:lnTo>
                          <a:pt x="0" y="88"/>
                        </a:lnTo>
                        <a:lnTo>
                          <a:pt x="22" y="87"/>
                        </a:lnTo>
                        <a:lnTo>
                          <a:pt x="44" y="83"/>
                        </a:lnTo>
                        <a:lnTo>
                          <a:pt x="64" y="78"/>
                        </a:lnTo>
                        <a:lnTo>
                          <a:pt x="82" y="70"/>
                        </a:lnTo>
                        <a:lnTo>
                          <a:pt x="98" y="58"/>
                        </a:lnTo>
                        <a:lnTo>
                          <a:pt x="111" y="43"/>
                        </a:lnTo>
                        <a:lnTo>
                          <a:pt x="117" y="30"/>
                        </a:lnTo>
                        <a:lnTo>
                          <a:pt x="122" y="16"/>
                        </a:lnTo>
                        <a:lnTo>
                          <a:pt x="124" y="0"/>
                        </a:lnTo>
                        <a:close/>
                      </a:path>
                    </a:pathLst>
                  </a:custGeom>
                  <a:grpFill/>
                  <a:ln w="0">
                    <a:noFill/>
                    <a:prstDash val="solid"/>
                    <a:round/>
                    <a:headEnd/>
                    <a:tailEnd/>
                  </a:ln>
                </p:spPr>
                <p:txBody>
                  <a:bodyPr vert="horz" wrap="square" lIns="51422" tIns="25711" rIns="51422" bIns="25711" numCol="1" anchor="t" anchorCtr="0" compatLnSpc="1">
                    <a:prstTxWarp prst="textNoShape">
                      <a:avLst/>
                    </a:prstTxWarp>
                  </a:bodyPr>
                  <a:lstStyle/>
                  <a:p>
                    <a:endParaRPr lang="en-US" sz="1012" dirty="0"/>
                  </a:p>
                </p:txBody>
              </p:sp>
              <p:sp>
                <p:nvSpPr>
                  <p:cNvPr id="30" name="Freeform 63"/>
                  <p:cNvSpPr>
                    <a:spLocks/>
                  </p:cNvSpPr>
                  <p:nvPr/>
                </p:nvSpPr>
                <p:spPr bwMode="auto">
                  <a:xfrm>
                    <a:off x="3091" y="3454"/>
                    <a:ext cx="23" cy="32"/>
                  </a:xfrm>
                  <a:custGeom>
                    <a:avLst/>
                    <a:gdLst>
                      <a:gd name="T0" fmla="*/ 17 w 227"/>
                      <a:gd name="T1" fmla="*/ 0 h 321"/>
                      <a:gd name="T2" fmla="*/ 20 w 227"/>
                      <a:gd name="T3" fmla="*/ 1 h 321"/>
                      <a:gd name="T4" fmla="*/ 29 w 227"/>
                      <a:gd name="T5" fmla="*/ 4 h 321"/>
                      <a:gd name="T6" fmla="*/ 41 w 227"/>
                      <a:gd name="T7" fmla="*/ 8 h 321"/>
                      <a:gd name="T8" fmla="*/ 59 w 227"/>
                      <a:gd name="T9" fmla="*/ 14 h 321"/>
                      <a:gd name="T10" fmla="*/ 78 w 227"/>
                      <a:gd name="T11" fmla="*/ 24 h 321"/>
                      <a:gd name="T12" fmla="*/ 99 w 227"/>
                      <a:gd name="T13" fmla="*/ 36 h 321"/>
                      <a:gd name="T14" fmla="*/ 123 w 227"/>
                      <a:gd name="T15" fmla="*/ 51 h 321"/>
                      <a:gd name="T16" fmla="*/ 145 w 227"/>
                      <a:gd name="T17" fmla="*/ 72 h 321"/>
                      <a:gd name="T18" fmla="*/ 169 w 227"/>
                      <a:gd name="T19" fmla="*/ 95 h 321"/>
                      <a:gd name="T20" fmla="*/ 189 w 227"/>
                      <a:gd name="T21" fmla="*/ 124 h 321"/>
                      <a:gd name="T22" fmla="*/ 206 w 227"/>
                      <a:gd name="T23" fmla="*/ 154 h 321"/>
                      <a:gd name="T24" fmla="*/ 218 w 227"/>
                      <a:gd name="T25" fmla="*/ 183 h 321"/>
                      <a:gd name="T26" fmla="*/ 224 w 227"/>
                      <a:gd name="T27" fmla="*/ 212 h 321"/>
                      <a:gd name="T28" fmla="*/ 227 w 227"/>
                      <a:gd name="T29" fmla="*/ 237 h 321"/>
                      <a:gd name="T30" fmla="*/ 227 w 227"/>
                      <a:gd name="T31" fmla="*/ 261 h 321"/>
                      <a:gd name="T32" fmla="*/ 224 w 227"/>
                      <a:gd name="T33" fmla="*/ 281 h 321"/>
                      <a:gd name="T34" fmla="*/ 220 w 227"/>
                      <a:gd name="T35" fmla="*/ 298 h 321"/>
                      <a:gd name="T36" fmla="*/ 217 w 227"/>
                      <a:gd name="T37" fmla="*/ 310 h 321"/>
                      <a:gd name="T38" fmla="*/ 214 w 227"/>
                      <a:gd name="T39" fmla="*/ 318 h 321"/>
                      <a:gd name="T40" fmla="*/ 213 w 227"/>
                      <a:gd name="T41" fmla="*/ 321 h 321"/>
                      <a:gd name="T42" fmla="*/ 209 w 227"/>
                      <a:gd name="T43" fmla="*/ 321 h 321"/>
                      <a:gd name="T44" fmla="*/ 201 w 227"/>
                      <a:gd name="T45" fmla="*/ 319 h 321"/>
                      <a:gd name="T46" fmla="*/ 187 w 227"/>
                      <a:gd name="T47" fmla="*/ 317 h 321"/>
                      <a:gd name="T48" fmla="*/ 169 w 227"/>
                      <a:gd name="T49" fmla="*/ 312 h 321"/>
                      <a:gd name="T50" fmla="*/ 148 w 227"/>
                      <a:gd name="T51" fmla="*/ 304 h 321"/>
                      <a:gd name="T52" fmla="*/ 125 w 227"/>
                      <a:gd name="T53" fmla="*/ 295 h 321"/>
                      <a:gd name="T54" fmla="*/ 101 w 227"/>
                      <a:gd name="T55" fmla="*/ 281 h 321"/>
                      <a:gd name="T56" fmla="*/ 78 w 227"/>
                      <a:gd name="T57" fmla="*/ 263 h 321"/>
                      <a:gd name="T58" fmla="*/ 55 w 227"/>
                      <a:gd name="T59" fmla="*/ 240 h 321"/>
                      <a:gd name="T60" fmla="*/ 34 w 227"/>
                      <a:gd name="T61" fmla="*/ 213 h 321"/>
                      <a:gd name="T62" fmla="*/ 19 w 227"/>
                      <a:gd name="T63" fmla="*/ 185 h 321"/>
                      <a:gd name="T64" fmla="*/ 8 w 227"/>
                      <a:gd name="T65" fmla="*/ 159 h 321"/>
                      <a:gd name="T66" fmla="*/ 3 w 227"/>
                      <a:gd name="T67" fmla="*/ 131 h 321"/>
                      <a:gd name="T68" fmla="*/ 0 w 227"/>
                      <a:gd name="T69" fmla="*/ 105 h 321"/>
                      <a:gd name="T70" fmla="*/ 0 w 227"/>
                      <a:gd name="T71" fmla="*/ 81 h 321"/>
                      <a:gd name="T72" fmla="*/ 2 w 227"/>
                      <a:gd name="T73" fmla="*/ 59 h 321"/>
                      <a:gd name="T74" fmla="*/ 6 w 227"/>
                      <a:gd name="T75" fmla="*/ 40 h 321"/>
                      <a:gd name="T76" fmla="*/ 9 w 227"/>
                      <a:gd name="T77" fmla="*/ 24 h 321"/>
                      <a:gd name="T78" fmla="*/ 14 w 227"/>
                      <a:gd name="T79" fmla="*/ 11 h 321"/>
                      <a:gd name="T80" fmla="*/ 16 w 227"/>
                      <a:gd name="T81" fmla="*/ 4 h 321"/>
                      <a:gd name="T82" fmla="*/ 17 w 227"/>
                      <a:gd name="T83"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7" h="321">
                        <a:moveTo>
                          <a:pt x="17" y="0"/>
                        </a:moveTo>
                        <a:lnTo>
                          <a:pt x="20" y="1"/>
                        </a:lnTo>
                        <a:lnTo>
                          <a:pt x="29" y="4"/>
                        </a:lnTo>
                        <a:lnTo>
                          <a:pt x="41" y="8"/>
                        </a:lnTo>
                        <a:lnTo>
                          <a:pt x="59" y="14"/>
                        </a:lnTo>
                        <a:lnTo>
                          <a:pt x="78" y="24"/>
                        </a:lnTo>
                        <a:lnTo>
                          <a:pt x="99" y="36"/>
                        </a:lnTo>
                        <a:lnTo>
                          <a:pt x="123" y="51"/>
                        </a:lnTo>
                        <a:lnTo>
                          <a:pt x="145" y="72"/>
                        </a:lnTo>
                        <a:lnTo>
                          <a:pt x="169" y="95"/>
                        </a:lnTo>
                        <a:lnTo>
                          <a:pt x="189" y="124"/>
                        </a:lnTo>
                        <a:lnTo>
                          <a:pt x="206" y="154"/>
                        </a:lnTo>
                        <a:lnTo>
                          <a:pt x="218" y="183"/>
                        </a:lnTo>
                        <a:lnTo>
                          <a:pt x="224" y="212"/>
                        </a:lnTo>
                        <a:lnTo>
                          <a:pt x="227" y="237"/>
                        </a:lnTo>
                        <a:lnTo>
                          <a:pt x="227" y="261"/>
                        </a:lnTo>
                        <a:lnTo>
                          <a:pt x="224" y="281"/>
                        </a:lnTo>
                        <a:lnTo>
                          <a:pt x="220" y="298"/>
                        </a:lnTo>
                        <a:lnTo>
                          <a:pt x="217" y="310"/>
                        </a:lnTo>
                        <a:lnTo>
                          <a:pt x="214" y="318"/>
                        </a:lnTo>
                        <a:lnTo>
                          <a:pt x="213" y="321"/>
                        </a:lnTo>
                        <a:lnTo>
                          <a:pt x="209" y="321"/>
                        </a:lnTo>
                        <a:lnTo>
                          <a:pt x="201" y="319"/>
                        </a:lnTo>
                        <a:lnTo>
                          <a:pt x="187" y="317"/>
                        </a:lnTo>
                        <a:lnTo>
                          <a:pt x="169" y="312"/>
                        </a:lnTo>
                        <a:lnTo>
                          <a:pt x="148" y="304"/>
                        </a:lnTo>
                        <a:lnTo>
                          <a:pt x="125" y="295"/>
                        </a:lnTo>
                        <a:lnTo>
                          <a:pt x="101" y="281"/>
                        </a:lnTo>
                        <a:lnTo>
                          <a:pt x="78" y="263"/>
                        </a:lnTo>
                        <a:lnTo>
                          <a:pt x="55" y="240"/>
                        </a:lnTo>
                        <a:lnTo>
                          <a:pt x="34" y="213"/>
                        </a:lnTo>
                        <a:lnTo>
                          <a:pt x="19" y="185"/>
                        </a:lnTo>
                        <a:lnTo>
                          <a:pt x="8" y="159"/>
                        </a:lnTo>
                        <a:lnTo>
                          <a:pt x="3" y="131"/>
                        </a:lnTo>
                        <a:lnTo>
                          <a:pt x="0" y="105"/>
                        </a:lnTo>
                        <a:lnTo>
                          <a:pt x="0" y="81"/>
                        </a:lnTo>
                        <a:lnTo>
                          <a:pt x="2" y="59"/>
                        </a:lnTo>
                        <a:lnTo>
                          <a:pt x="6" y="40"/>
                        </a:lnTo>
                        <a:lnTo>
                          <a:pt x="9" y="24"/>
                        </a:lnTo>
                        <a:lnTo>
                          <a:pt x="14" y="11"/>
                        </a:lnTo>
                        <a:lnTo>
                          <a:pt x="16" y="4"/>
                        </a:lnTo>
                        <a:lnTo>
                          <a:pt x="17" y="0"/>
                        </a:lnTo>
                        <a:close/>
                      </a:path>
                    </a:pathLst>
                  </a:custGeom>
                  <a:grpFill/>
                  <a:ln w="0">
                    <a:noFill/>
                    <a:prstDash val="solid"/>
                    <a:round/>
                    <a:headEnd/>
                    <a:tailEnd/>
                  </a:ln>
                </p:spPr>
                <p:txBody>
                  <a:bodyPr vert="horz" wrap="square" lIns="51422" tIns="25711" rIns="51422" bIns="25711" numCol="1" anchor="t" anchorCtr="0" compatLnSpc="1">
                    <a:prstTxWarp prst="textNoShape">
                      <a:avLst/>
                    </a:prstTxWarp>
                  </a:bodyPr>
                  <a:lstStyle/>
                  <a:p>
                    <a:endParaRPr lang="en-US" sz="1012" dirty="0"/>
                  </a:p>
                </p:txBody>
              </p:sp>
              <p:sp>
                <p:nvSpPr>
                  <p:cNvPr id="31" name="Freeform 64"/>
                  <p:cNvSpPr>
                    <a:spLocks/>
                  </p:cNvSpPr>
                  <p:nvPr/>
                </p:nvSpPr>
                <p:spPr bwMode="auto">
                  <a:xfrm>
                    <a:off x="3128" y="3452"/>
                    <a:ext cx="19" cy="35"/>
                  </a:xfrm>
                  <a:custGeom>
                    <a:avLst/>
                    <a:gdLst>
                      <a:gd name="T0" fmla="*/ 152 w 197"/>
                      <a:gd name="T1" fmla="*/ 0 h 357"/>
                      <a:gd name="T2" fmla="*/ 153 w 197"/>
                      <a:gd name="T3" fmla="*/ 2 h 357"/>
                      <a:gd name="T4" fmla="*/ 159 w 197"/>
                      <a:gd name="T5" fmla="*/ 10 h 357"/>
                      <a:gd name="T6" fmla="*/ 165 w 197"/>
                      <a:gd name="T7" fmla="*/ 20 h 357"/>
                      <a:gd name="T8" fmla="*/ 173 w 197"/>
                      <a:gd name="T9" fmla="*/ 35 h 357"/>
                      <a:gd name="T10" fmla="*/ 180 w 197"/>
                      <a:gd name="T11" fmla="*/ 53 h 357"/>
                      <a:gd name="T12" fmla="*/ 188 w 197"/>
                      <a:gd name="T13" fmla="*/ 75 h 357"/>
                      <a:gd name="T14" fmla="*/ 193 w 197"/>
                      <a:gd name="T15" fmla="*/ 98 h 357"/>
                      <a:gd name="T16" fmla="*/ 197 w 197"/>
                      <a:gd name="T17" fmla="*/ 123 h 357"/>
                      <a:gd name="T18" fmla="*/ 197 w 197"/>
                      <a:gd name="T19" fmla="*/ 151 h 357"/>
                      <a:gd name="T20" fmla="*/ 194 w 197"/>
                      <a:gd name="T21" fmla="*/ 181 h 357"/>
                      <a:gd name="T22" fmla="*/ 187 w 197"/>
                      <a:gd name="T23" fmla="*/ 210 h 357"/>
                      <a:gd name="T24" fmla="*/ 174 w 197"/>
                      <a:gd name="T25" fmla="*/ 239 h 357"/>
                      <a:gd name="T26" fmla="*/ 159 w 197"/>
                      <a:gd name="T27" fmla="*/ 265 h 357"/>
                      <a:gd name="T28" fmla="*/ 142 w 197"/>
                      <a:gd name="T29" fmla="*/ 286 h 357"/>
                      <a:gd name="T30" fmla="*/ 125 w 197"/>
                      <a:gd name="T31" fmla="*/ 304 h 357"/>
                      <a:gd name="T32" fmla="*/ 106 w 197"/>
                      <a:gd name="T33" fmla="*/ 320 h 357"/>
                      <a:gd name="T34" fmla="*/ 88 w 197"/>
                      <a:gd name="T35" fmla="*/ 332 h 357"/>
                      <a:gd name="T36" fmla="*/ 72 w 197"/>
                      <a:gd name="T37" fmla="*/ 341 h 357"/>
                      <a:gd name="T38" fmla="*/ 58 w 197"/>
                      <a:gd name="T39" fmla="*/ 348 h 357"/>
                      <a:gd name="T40" fmla="*/ 48 w 197"/>
                      <a:gd name="T41" fmla="*/ 354 h 357"/>
                      <a:gd name="T42" fmla="*/ 41 w 197"/>
                      <a:gd name="T43" fmla="*/ 356 h 357"/>
                      <a:gd name="T44" fmla="*/ 38 w 197"/>
                      <a:gd name="T45" fmla="*/ 357 h 357"/>
                      <a:gd name="T46" fmla="*/ 37 w 197"/>
                      <a:gd name="T47" fmla="*/ 355 h 357"/>
                      <a:gd name="T48" fmla="*/ 33 w 197"/>
                      <a:gd name="T49" fmla="*/ 350 h 357"/>
                      <a:gd name="T50" fmla="*/ 27 w 197"/>
                      <a:gd name="T51" fmla="*/ 340 h 357"/>
                      <a:gd name="T52" fmla="*/ 21 w 197"/>
                      <a:gd name="T53" fmla="*/ 327 h 357"/>
                      <a:gd name="T54" fmla="*/ 13 w 197"/>
                      <a:gd name="T55" fmla="*/ 311 h 357"/>
                      <a:gd name="T56" fmla="*/ 8 w 197"/>
                      <a:gd name="T57" fmla="*/ 292 h 357"/>
                      <a:gd name="T58" fmla="*/ 3 w 197"/>
                      <a:gd name="T59" fmla="*/ 270 h 357"/>
                      <a:gd name="T60" fmla="*/ 0 w 197"/>
                      <a:gd name="T61" fmla="*/ 245 h 357"/>
                      <a:gd name="T62" fmla="*/ 0 w 197"/>
                      <a:gd name="T63" fmla="*/ 219 h 357"/>
                      <a:gd name="T64" fmla="*/ 5 w 197"/>
                      <a:gd name="T65" fmla="*/ 190 h 357"/>
                      <a:gd name="T66" fmla="*/ 13 w 197"/>
                      <a:gd name="T67" fmla="*/ 159 h 357"/>
                      <a:gd name="T68" fmla="*/ 27 w 197"/>
                      <a:gd name="T69" fmla="*/ 128 h 357"/>
                      <a:gd name="T70" fmla="*/ 44 w 197"/>
                      <a:gd name="T71" fmla="*/ 99 h 357"/>
                      <a:gd name="T72" fmla="*/ 61 w 197"/>
                      <a:gd name="T73" fmla="*/ 75 h 357"/>
                      <a:gd name="T74" fmla="*/ 80 w 197"/>
                      <a:gd name="T75" fmla="*/ 54 h 357"/>
                      <a:gd name="T76" fmla="*/ 98 w 197"/>
                      <a:gd name="T77" fmla="*/ 37 h 357"/>
                      <a:gd name="T78" fmla="*/ 115 w 197"/>
                      <a:gd name="T79" fmla="*/ 24 h 357"/>
                      <a:gd name="T80" fmla="*/ 130 w 197"/>
                      <a:gd name="T81" fmla="*/ 13 h 357"/>
                      <a:gd name="T82" fmla="*/ 142 w 197"/>
                      <a:gd name="T83" fmla="*/ 5 h 357"/>
                      <a:gd name="T84" fmla="*/ 149 w 197"/>
                      <a:gd name="T85" fmla="*/ 1 h 357"/>
                      <a:gd name="T86" fmla="*/ 152 w 197"/>
                      <a:gd name="T8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 h="357">
                        <a:moveTo>
                          <a:pt x="152" y="0"/>
                        </a:moveTo>
                        <a:lnTo>
                          <a:pt x="153" y="2"/>
                        </a:lnTo>
                        <a:lnTo>
                          <a:pt x="159" y="10"/>
                        </a:lnTo>
                        <a:lnTo>
                          <a:pt x="165" y="20"/>
                        </a:lnTo>
                        <a:lnTo>
                          <a:pt x="173" y="35"/>
                        </a:lnTo>
                        <a:lnTo>
                          <a:pt x="180" y="53"/>
                        </a:lnTo>
                        <a:lnTo>
                          <a:pt x="188" y="75"/>
                        </a:lnTo>
                        <a:lnTo>
                          <a:pt x="193" y="98"/>
                        </a:lnTo>
                        <a:lnTo>
                          <a:pt x="197" y="123"/>
                        </a:lnTo>
                        <a:lnTo>
                          <a:pt x="197" y="151"/>
                        </a:lnTo>
                        <a:lnTo>
                          <a:pt x="194" y="181"/>
                        </a:lnTo>
                        <a:lnTo>
                          <a:pt x="187" y="210"/>
                        </a:lnTo>
                        <a:lnTo>
                          <a:pt x="174" y="239"/>
                        </a:lnTo>
                        <a:lnTo>
                          <a:pt x="159" y="265"/>
                        </a:lnTo>
                        <a:lnTo>
                          <a:pt x="142" y="286"/>
                        </a:lnTo>
                        <a:lnTo>
                          <a:pt x="125" y="304"/>
                        </a:lnTo>
                        <a:lnTo>
                          <a:pt x="106" y="320"/>
                        </a:lnTo>
                        <a:lnTo>
                          <a:pt x="88" y="332"/>
                        </a:lnTo>
                        <a:lnTo>
                          <a:pt x="72" y="341"/>
                        </a:lnTo>
                        <a:lnTo>
                          <a:pt x="58" y="348"/>
                        </a:lnTo>
                        <a:lnTo>
                          <a:pt x="48" y="354"/>
                        </a:lnTo>
                        <a:lnTo>
                          <a:pt x="41" y="356"/>
                        </a:lnTo>
                        <a:lnTo>
                          <a:pt x="38" y="357"/>
                        </a:lnTo>
                        <a:lnTo>
                          <a:pt x="37" y="355"/>
                        </a:lnTo>
                        <a:lnTo>
                          <a:pt x="33" y="350"/>
                        </a:lnTo>
                        <a:lnTo>
                          <a:pt x="27" y="340"/>
                        </a:lnTo>
                        <a:lnTo>
                          <a:pt x="21" y="327"/>
                        </a:lnTo>
                        <a:lnTo>
                          <a:pt x="13" y="311"/>
                        </a:lnTo>
                        <a:lnTo>
                          <a:pt x="8" y="292"/>
                        </a:lnTo>
                        <a:lnTo>
                          <a:pt x="3" y="270"/>
                        </a:lnTo>
                        <a:lnTo>
                          <a:pt x="0" y="245"/>
                        </a:lnTo>
                        <a:lnTo>
                          <a:pt x="0" y="219"/>
                        </a:lnTo>
                        <a:lnTo>
                          <a:pt x="5" y="190"/>
                        </a:lnTo>
                        <a:lnTo>
                          <a:pt x="13" y="159"/>
                        </a:lnTo>
                        <a:lnTo>
                          <a:pt x="27" y="128"/>
                        </a:lnTo>
                        <a:lnTo>
                          <a:pt x="44" y="99"/>
                        </a:lnTo>
                        <a:lnTo>
                          <a:pt x="61" y="75"/>
                        </a:lnTo>
                        <a:lnTo>
                          <a:pt x="80" y="54"/>
                        </a:lnTo>
                        <a:lnTo>
                          <a:pt x="98" y="37"/>
                        </a:lnTo>
                        <a:lnTo>
                          <a:pt x="115" y="24"/>
                        </a:lnTo>
                        <a:lnTo>
                          <a:pt x="130" y="13"/>
                        </a:lnTo>
                        <a:lnTo>
                          <a:pt x="142" y="5"/>
                        </a:lnTo>
                        <a:lnTo>
                          <a:pt x="149" y="1"/>
                        </a:lnTo>
                        <a:lnTo>
                          <a:pt x="152" y="0"/>
                        </a:lnTo>
                        <a:close/>
                      </a:path>
                    </a:pathLst>
                  </a:custGeom>
                  <a:grpFill/>
                  <a:ln w="0">
                    <a:noFill/>
                    <a:prstDash val="solid"/>
                    <a:round/>
                    <a:headEnd/>
                    <a:tailEnd/>
                  </a:ln>
                </p:spPr>
                <p:txBody>
                  <a:bodyPr vert="horz" wrap="square" lIns="51422" tIns="25711" rIns="51422" bIns="25711" numCol="1" anchor="t" anchorCtr="0" compatLnSpc="1">
                    <a:prstTxWarp prst="textNoShape">
                      <a:avLst/>
                    </a:prstTxWarp>
                  </a:bodyPr>
                  <a:lstStyle/>
                  <a:p>
                    <a:endParaRPr lang="en-US" sz="1012" dirty="0"/>
                  </a:p>
                </p:txBody>
              </p:sp>
              <p:sp>
                <p:nvSpPr>
                  <p:cNvPr id="32" name="Freeform 66"/>
                  <p:cNvSpPr>
                    <a:spLocks/>
                  </p:cNvSpPr>
                  <p:nvPr/>
                </p:nvSpPr>
                <p:spPr bwMode="auto">
                  <a:xfrm>
                    <a:off x="3152" y="3503"/>
                    <a:ext cx="19" cy="37"/>
                  </a:xfrm>
                  <a:custGeom>
                    <a:avLst/>
                    <a:gdLst>
                      <a:gd name="T0" fmla="*/ 100 w 183"/>
                      <a:gd name="T1" fmla="*/ 0 h 374"/>
                      <a:gd name="T2" fmla="*/ 102 w 183"/>
                      <a:gd name="T3" fmla="*/ 1 h 374"/>
                      <a:gd name="T4" fmla="*/ 108 w 183"/>
                      <a:gd name="T5" fmla="*/ 6 h 374"/>
                      <a:gd name="T6" fmla="*/ 115 w 183"/>
                      <a:gd name="T7" fmla="*/ 14 h 374"/>
                      <a:gd name="T8" fmla="*/ 125 w 183"/>
                      <a:gd name="T9" fmla="*/ 25 h 374"/>
                      <a:gd name="T10" fmla="*/ 135 w 183"/>
                      <a:gd name="T11" fmla="*/ 38 h 374"/>
                      <a:gd name="T12" fmla="*/ 146 w 183"/>
                      <a:gd name="T13" fmla="*/ 54 h 374"/>
                      <a:gd name="T14" fmla="*/ 157 w 183"/>
                      <a:gd name="T15" fmla="*/ 72 h 374"/>
                      <a:gd name="T16" fmla="*/ 167 w 183"/>
                      <a:gd name="T17" fmla="*/ 94 h 374"/>
                      <a:gd name="T18" fmla="*/ 174 w 183"/>
                      <a:gd name="T19" fmla="*/ 116 h 374"/>
                      <a:gd name="T20" fmla="*/ 180 w 183"/>
                      <a:gd name="T21" fmla="*/ 141 h 374"/>
                      <a:gd name="T22" fmla="*/ 183 w 183"/>
                      <a:gd name="T23" fmla="*/ 168 h 374"/>
                      <a:gd name="T24" fmla="*/ 181 w 183"/>
                      <a:gd name="T25" fmla="*/ 197 h 374"/>
                      <a:gd name="T26" fmla="*/ 175 w 183"/>
                      <a:gd name="T27" fmla="*/ 227 h 374"/>
                      <a:gd name="T28" fmla="*/ 167 w 183"/>
                      <a:gd name="T29" fmla="*/ 256 h 374"/>
                      <a:gd name="T30" fmla="*/ 155 w 183"/>
                      <a:gd name="T31" fmla="*/ 280 h 374"/>
                      <a:gd name="T32" fmla="*/ 142 w 183"/>
                      <a:gd name="T33" fmla="*/ 303 h 374"/>
                      <a:gd name="T34" fmla="*/ 128 w 183"/>
                      <a:gd name="T35" fmla="*/ 321 h 374"/>
                      <a:gd name="T36" fmla="*/ 113 w 183"/>
                      <a:gd name="T37" fmla="*/ 338 h 374"/>
                      <a:gd name="T38" fmla="*/ 100 w 183"/>
                      <a:gd name="T39" fmla="*/ 351 h 374"/>
                      <a:gd name="T40" fmla="*/ 88 w 183"/>
                      <a:gd name="T41" fmla="*/ 360 h 374"/>
                      <a:gd name="T42" fmla="*/ 79 w 183"/>
                      <a:gd name="T43" fmla="*/ 368 h 374"/>
                      <a:gd name="T44" fmla="*/ 72 w 183"/>
                      <a:gd name="T45" fmla="*/ 372 h 374"/>
                      <a:gd name="T46" fmla="*/ 70 w 183"/>
                      <a:gd name="T47" fmla="*/ 374 h 374"/>
                      <a:gd name="T48" fmla="*/ 68 w 183"/>
                      <a:gd name="T49" fmla="*/ 372 h 374"/>
                      <a:gd name="T50" fmla="*/ 63 w 183"/>
                      <a:gd name="T51" fmla="*/ 366 h 374"/>
                      <a:gd name="T52" fmla="*/ 55 w 183"/>
                      <a:gd name="T53" fmla="*/ 359 h 374"/>
                      <a:gd name="T54" fmla="*/ 46 w 183"/>
                      <a:gd name="T55" fmla="*/ 347 h 374"/>
                      <a:gd name="T56" fmla="*/ 36 w 183"/>
                      <a:gd name="T57" fmla="*/ 334 h 374"/>
                      <a:gd name="T58" fmla="*/ 25 w 183"/>
                      <a:gd name="T59" fmla="*/ 317 h 374"/>
                      <a:gd name="T60" fmla="*/ 16 w 183"/>
                      <a:gd name="T61" fmla="*/ 296 h 374"/>
                      <a:gd name="T62" fmla="*/ 8 w 183"/>
                      <a:gd name="T63" fmla="*/ 273 h 374"/>
                      <a:gd name="T64" fmla="*/ 3 w 183"/>
                      <a:gd name="T65" fmla="*/ 246 h 374"/>
                      <a:gd name="T66" fmla="*/ 0 w 183"/>
                      <a:gd name="T67" fmla="*/ 218 h 374"/>
                      <a:gd name="T68" fmla="*/ 2 w 183"/>
                      <a:gd name="T69" fmla="*/ 186 h 374"/>
                      <a:gd name="T70" fmla="*/ 7 w 183"/>
                      <a:gd name="T71" fmla="*/ 154 h 374"/>
                      <a:gd name="T72" fmla="*/ 16 w 183"/>
                      <a:gd name="T73" fmla="*/ 125 h 374"/>
                      <a:gd name="T74" fmla="*/ 25 w 183"/>
                      <a:gd name="T75" fmla="*/ 99 h 374"/>
                      <a:gd name="T76" fmla="*/ 37 w 183"/>
                      <a:gd name="T77" fmla="*/ 77 h 374"/>
                      <a:gd name="T78" fmla="*/ 50 w 183"/>
                      <a:gd name="T79" fmla="*/ 56 h 374"/>
                      <a:gd name="T80" fmla="*/ 63 w 183"/>
                      <a:gd name="T81" fmla="*/ 39 h 374"/>
                      <a:gd name="T82" fmla="*/ 75 w 183"/>
                      <a:gd name="T83" fmla="*/ 25 h 374"/>
                      <a:gd name="T84" fmla="*/ 85 w 183"/>
                      <a:gd name="T85" fmla="*/ 14 h 374"/>
                      <a:gd name="T86" fmla="*/ 93 w 183"/>
                      <a:gd name="T87" fmla="*/ 6 h 374"/>
                      <a:gd name="T88" fmla="*/ 98 w 183"/>
                      <a:gd name="T89" fmla="*/ 1 h 374"/>
                      <a:gd name="T90" fmla="*/ 100 w 183"/>
                      <a:gd name="T91"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 h="374">
                        <a:moveTo>
                          <a:pt x="100" y="0"/>
                        </a:moveTo>
                        <a:lnTo>
                          <a:pt x="102" y="1"/>
                        </a:lnTo>
                        <a:lnTo>
                          <a:pt x="108" y="6"/>
                        </a:lnTo>
                        <a:lnTo>
                          <a:pt x="115" y="14"/>
                        </a:lnTo>
                        <a:lnTo>
                          <a:pt x="125" y="25"/>
                        </a:lnTo>
                        <a:lnTo>
                          <a:pt x="135" y="38"/>
                        </a:lnTo>
                        <a:lnTo>
                          <a:pt x="146" y="54"/>
                        </a:lnTo>
                        <a:lnTo>
                          <a:pt x="157" y="72"/>
                        </a:lnTo>
                        <a:lnTo>
                          <a:pt x="167" y="94"/>
                        </a:lnTo>
                        <a:lnTo>
                          <a:pt x="174" y="116"/>
                        </a:lnTo>
                        <a:lnTo>
                          <a:pt x="180" y="141"/>
                        </a:lnTo>
                        <a:lnTo>
                          <a:pt x="183" y="168"/>
                        </a:lnTo>
                        <a:lnTo>
                          <a:pt x="181" y="197"/>
                        </a:lnTo>
                        <a:lnTo>
                          <a:pt x="175" y="227"/>
                        </a:lnTo>
                        <a:lnTo>
                          <a:pt x="167" y="256"/>
                        </a:lnTo>
                        <a:lnTo>
                          <a:pt x="155" y="280"/>
                        </a:lnTo>
                        <a:lnTo>
                          <a:pt x="142" y="303"/>
                        </a:lnTo>
                        <a:lnTo>
                          <a:pt x="128" y="321"/>
                        </a:lnTo>
                        <a:lnTo>
                          <a:pt x="113" y="338"/>
                        </a:lnTo>
                        <a:lnTo>
                          <a:pt x="100" y="351"/>
                        </a:lnTo>
                        <a:lnTo>
                          <a:pt x="88" y="360"/>
                        </a:lnTo>
                        <a:lnTo>
                          <a:pt x="79" y="368"/>
                        </a:lnTo>
                        <a:lnTo>
                          <a:pt x="72" y="372"/>
                        </a:lnTo>
                        <a:lnTo>
                          <a:pt x="70" y="374"/>
                        </a:lnTo>
                        <a:lnTo>
                          <a:pt x="68" y="372"/>
                        </a:lnTo>
                        <a:lnTo>
                          <a:pt x="63" y="366"/>
                        </a:lnTo>
                        <a:lnTo>
                          <a:pt x="55" y="359"/>
                        </a:lnTo>
                        <a:lnTo>
                          <a:pt x="46" y="347"/>
                        </a:lnTo>
                        <a:lnTo>
                          <a:pt x="36" y="334"/>
                        </a:lnTo>
                        <a:lnTo>
                          <a:pt x="25" y="317"/>
                        </a:lnTo>
                        <a:lnTo>
                          <a:pt x="16" y="296"/>
                        </a:lnTo>
                        <a:lnTo>
                          <a:pt x="8" y="273"/>
                        </a:lnTo>
                        <a:lnTo>
                          <a:pt x="3" y="246"/>
                        </a:lnTo>
                        <a:lnTo>
                          <a:pt x="0" y="218"/>
                        </a:lnTo>
                        <a:lnTo>
                          <a:pt x="2" y="186"/>
                        </a:lnTo>
                        <a:lnTo>
                          <a:pt x="7" y="154"/>
                        </a:lnTo>
                        <a:lnTo>
                          <a:pt x="16" y="125"/>
                        </a:lnTo>
                        <a:lnTo>
                          <a:pt x="25" y="99"/>
                        </a:lnTo>
                        <a:lnTo>
                          <a:pt x="37" y="77"/>
                        </a:lnTo>
                        <a:lnTo>
                          <a:pt x="50" y="56"/>
                        </a:lnTo>
                        <a:lnTo>
                          <a:pt x="63" y="39"/>
                        </a:lnTo>
                        <a:lnTo>
                          <a:pt x="75" y="25"/>
                        </a:lnTo>
                        <a:lnTo>
                          <a:pt x="85" y="14"/>
                        </a:lnTo>
                        <a:lnTo>
                          <a:pt x="93" y="6"/>
                        </a:lnTo>
                        <a:lnTo>
                          <a:pt x="98" y="1"/>
                        </a:lnTo>
                        <a:lnTo>
                          <a:pt x="100" y="0"/>
                        </a:lnTo>
                        <a:close/>
                      </a:path>
                    </a:pathLst>
                  </a:custGeom>
                  <a:grpFill/>
                  <a:ln w="0">
                    <a:noFill/>
                    <a:prstDash val="solid"/>
                    <a:round/>
                    <a:headEnd/>
                    <a:tailEnd/>
                  </a:ln>
                </p:spPr>
                <p:txBody>
                  <a:bodyPr vert="horz" wrap="square" lIns="51422" tIns="25711" rIns="51422" bIns="25711" numCol="1" anchor="t" anchorCtr="0" compatLnSpc="1">
                    <a:prstTxWarp prst="textNoShape">
                      <a:avLst/>
                    </a:prstTxWarp>
                  </a:bodyPr>
                  <a:lstStyle/>
                  <a:p>
                    <a:endParaRPr lang="en-US" sz="1012" dirty="0"/>
                  </a:p>
                </p:txBody>
              </p:sp>
              <p:sp>
                <p:nvSpPr>
                  <p:cNvPr id="33" name="Freeform 68"/>
                  <p:cNvSpPr>
                    <a:spLocks/>
                  </p:cNvSpPr>
                  <p:nvPr/>
                </p:nvSpPr>
                <p:spPr bwMode="auto">
                  <a:xfrm>
                    <a:off x="3113" y="3423"/>
                    <a:ext cx="18" cy="38"/>
                  </a:xfrm>
                  <a:custGeom>
                    <a:avLst/>
                    <a:gdLst>
                      <a:gd name="T0" fmla="*/ 105 w 179"/>
                      <a:gd name="T1" fmla="*/ 0 h 375"/>
                      <a:gd name="T2" fmla="*/ 107 w 179"/>
                      <a:gd name="T3" fmla="*/ 2 h 375"/>
                      <a:gd name="T4" fmla="*/ 111 w 179"/>
                      <a:gd name="T5" fmla="*/ 7 h 375"/>
                      <a:gd name="T6" fmla="*/ 118 w 179"/>
                      <a:gd name="T7" fmla="*/ 17 h 375"/>
                      <a:gd name="T8" fmla="*/ 127 w 179"/>
                      <a:gd name="T9" fmla="*/ 28 h 375"/>
                      <a:gd name="T10" fmla="*/ 137 w 179"/>
                      <a:gd name="T11" fmla="*/ 44 h 375"/>
                      <a:gd name="T12" fmla="*/ 147 w 179"/>
                      <a:gd name="T13" fmla="*/ 62 h 375"/>
                      <a:gd name="T14" fmla="*/ 157 w 179"/>
                      <a:gd name="T15" fmla="*/ 84 h 375"/>
                      <a:gd name="T16" fmla="*/ 166 w 179"/>
                      <a:gd name="T17" fmla="*/ 108 h 375"/>
                      <a:gd name="T18" fmla="*/ 173 w 179"/>
                      <a:gd name="T19" fmla="*/ 136 h 375"/>
                      <a:gd name="T20" fmla="*/ 177 w 179"/>
                      <a:gd name="T21" fmla="*/ 165 h 375"/>
                      <a:gd name="T22" fmla="*/ 179 w 179"/>
                      <a:gd name="T23" fmla="*/ 197 h 375"/>
                      <a:gd name="T24" fmla="*/ 177 w 179"/>
                      <a:gd name="T25" fmla="*/ 229 h 375"/>
                      <a:gd name="T26" fmla="*/ 171 w 179"/>
                      <a:gd name="T27" fmla="*/ 258 h 375"/>
                      <a:gd name="T28" fmla="*/ 162 w 179"/>
                      <a:gd name="T29" fmla="*/ 282 h 375"/>
                      <a:gd name="T30" fmla="*/ 152 w 179"/>
                      <a:gd name="T31" fmla="*/ 304 h 375"/>
                      <a:gd name="T32" fmla="*/ 140 w 179"/>
                      <a:gd name="T33" fmla="*/ 324 h 375"/>
                      <a:gd name="T34" fmla="*/ 127 w 179"/>
                      <a:gd name="T35" fmla="*/ 340 h 375"/>
                      <a:gd name="T36" fmla="*/ 115 w 179"/>
                      <a:gd name="T37" fmla="*/ 352 h 375"/>
                      <a:gd name="T38" fmla="*/ 105 w 179"/>
                      <a:gd name="T39" fmla="*/ 362 h 375"/>
                      <a:gd name="T40" fmla="*/ 96 w 179"/>
                      <a:gd name="T41" fmla="*/ 369 h 375"/>
                      <a:gd name="T42" fmla="*/ 91 w 179"/>
                      <a:gd name="T43" fmla="*/ 374 h 375"/>
                      <a:gd name="T44" fmla="*/ 88 w 179"/>
                      <a:gd name="T45" fmla="*/ 375 h 375"/>
                      <a:gd name="T46" fmla="*/ 86 w 179"/>
                      <a:gd name="T47" fmla="*/ 372 h 375"/>
                      <a:gd name="T48" fmla="*/ 81 w 179"/>
                      <a:gd name="T49" fmla="*/ 368 h 375"/>
                      <a:gd name="T50" fmla="*/ 72 w 179"/>
                      <a:gd name="T51" fmla="*/ 360 h 375"/>
                      <a:gd name="T52" fmla="*/ 62 w 179"/>
                      <a:gd name="T53" fmla="*/ 348 h 375"/>
                      <a:gd name="T54" fmla="*/ 50 w 179"/>
                      <a:gd name="T55" fmla="*/ 333 h 375"/>
                      <a:gd name="T56" fmla="*/ 37 w 179"/>
                      <a:gd name="T57" fmla="*/ 316 h 375"/>
                      <a:gd name="T58" fmla="*/ 25 w 179"/>
                      <a:gd name="T59" fmla="*/ 296 h 375"/>
                      <a:gd name="T60" fmla="*/ 16 w 179"/>
                      <a:gd name="T61" fmla="*/ 273 h 375"/>
                      <a:gd name="T62" fmla="*/ 7 w 179"/>
                      <a:gd name="T63" fmla="*/ 246 h 375"/>
                      <a:gd name="T64" fmla="*/ 2 w 179"/>
                      <a:gd name="T65" fmla="*/ 217 h 375"/>
                      <a:gd name="T66" fmla="*/ 0 w 179"/>
                      <a:gd name="T67" fmla="*/ 187 h 375"/>
                      <a:gd name="T68" fmla="*/ 3 w 179"/>
                      <a:gd name="T69" fmla="*/ 155 h 375"/>
                      <a:gd name="T70" fmla="*/ 9 w 179"/>
                      <a:gd name="T71" fmla="*/ 127 h 375"/>
                      <a:gd name="T72" fmla="*/ 19 w 179"/>
                      <a:gd name="T73" fmla="*/ 101 h 375"/>
                      <a:gd name="T74" fmla="*/ 32 w 179"/>
                      <a:gd name="T75" fmla="*/ 77 h 375"/>
                      <a:gd name="T76" fmla="*/ 46 w 179"/>
                      <a:gd name="T77" fmla="*/ 57 h 375"/>
                      <a:gd name="T78" fmla="*/ 60 w 179"/>
                      <a:gd name="T79" fmla="*/ 40 h 375"/>
                      <a:gd name="T80" fmla="*/ 74 w 179"/>
                      <a:gd name="T81" fmla="*/ 26 h 375"/>
                      <a:gd name="T82" fmla="*/ 85 w 179"/>
                      <a:gd name="T83" fmla="*/ 15 h 375"/>
                      <a:gd name="T84" fmla="*/ 95 w 179"/>
                      <a:gd name="T85" fmla="*/ 7 h 375"/>
                      <a:gd name="T86" fmla="*/ 102 w 179"/>
                      <a:gd name="T87" fmla="*/ 2 h 375"/>
                      <a:gd name="T88" fmla="*/ 105 w 179"/>
                      <a:gd name="T89"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9" h="375">
                        <a:moveTo>
                          <a:pt x="105" y="0"/>
                        </a:moveTo>
                        <a:lnTo>
                          <a:pt x="107" y="2"/>
                        </a:lnTo>
                        <a:lnTo>
                          <a:pt x="111" y="7"/>
                        </a:lnTo>
                        <a:lnTo>
                          <a:pt x="118" y="17"/>
                        </a:lnTo>
                        <a:lnTo>
                          <a:pt x="127" y="28"/>
                        </a:lnTo>
                        <a:lnTo>
                          <a:pt x="137" y="44"/>
                        </a:lnTo>
                        <a:lnTo>
                          <a:pt x="147" y="62"/>
                        </a:lnTo>
                        <a:lnTo>
                          <a:pt x="157" y="84"/>
                        </a:lnTo>
                        <a:lnTo>
                          <a:pt x="166" y="108"/>
                        </a:lnTo>
                        <a:lnTo>
                          <a:pt x="173" y="136"/>
                        </a:lnTo>
                        <a:lnTo>
                          <a:pt x="177" y="165"/>
                        </a:lnTo>
                        <a:lnTo>
                          <a:pt x="179" y="197"/>
                        </a:lnTo>
                        <a:lnTo>
                          <a:pt x="177" y="229"/>
                        </a:lnTo>
                        <a:lnTo>
                          <a:pt x="171" y="258"/>
                        </a:lnTo>
                        <a:lnTo>
                          <a:pt x="162" y="282"/>
                        </a:lnTo>
                        <a:lnTo>
                          <a:pt x="152" y="304"/>
                        </a:lnTo>
                        <a:lnTo>
                          <a:pt x="140" y="324"/>
                        </a:lnTo>
                        <a:lnTo>
                          <a:pt x="127" y="340"/>
                        </a:lnTo>
                        <a:lnTo>
                          <a:pt x="115" y="352"/>
                        </a:lnTo>
                        <a:lnTo>
                          <a:pt x="105" y="362"/>
                        </a:lnTo>
                        <a:lnTo>
                          <a:pt x="96" y="369"/>
                        </a:lnTo>
                        <a:lnTo>
                          <a:pt x="91" y="374"/>
                        </a:lnTo>
                        <a:lnTo>
                          <a:pt x="88" y="375"/>
                        </a:lnTo>
                        <a:lnTo>
                          <a:pt x="86" y="372"/>
                        </a:lnTo>
                        <a:lnTo>
                          <a:pt x="81" y="368"/>
                        </a:lnTo>
                        <a:lnTo>
                          <a:pt x="72" y="360"/>
                        </a:lnTo>
                        <a:lnTo>
                          <a:pt x="62" y="348"/>
                        </a:lnTo>
                        <a:lnTo>
                          <a:pt x="50" y="333"/>
                        </a:lnTo>
                        <a:lnTo>
                          <a:pt x="37" y="316"/>
                        </a:lnTo>
                        <a:lnTo>
                          <a:pt x="25" y="296"/>
                        </a:lnTo>
                        <a:lnTo>
                          <a:pt x="16" y="273"/>
                        </a:lnTo>
                        <a:lnTo>
                          <a:pt x="7" y="246"/>
                        </a:lnTo>
                        <a:lnTo>
                          <a:pt x="2" y="217"/>
                        </a:lnTo>
                        <a:lnTo>
                          <a:pt x="0" y="187"/>
                        </a:lnTo>
                        <a:lnTo>
                          <a:pt x="3" y="155"/>
                        </a:lnTo>
                        <a:lnTo>
                          <a:pt x="9" y="127"/>
                        </a:lnTo>
                        <a:lnTo>
                          <a:pt x="19" y="101"/>
                        </a:lnTo>
                        <a:lnTo>
                          <a:pt x="32" y="77"/>
                        </a:lnTo>
                        <a:lnTo>
                          <a:pt x="46" y="57"/>
                        </a:lnTo>
                        <a:lnTo>
                          <a:pt x="60" y="40"/>
                        </a:lnTo>
                        <a:lnTo>
                          <a:pt x="74" y="26"/>
                        </a:lnTo>
                        <a:lnTo>
                          <a:pt x="85" y="15"/>
                        </a:lnTo>
                        <a:lnTo>
                          <a:pt x="95" y="7"/>
                        </a:lnTo>
                        <a:lnTo>
                          <a:pt x="102" y="2"/>
                        </a:lnTo>
                        <a:lnTo>
                          <a:pt x="105" y="0"/>
                        </a:lnTo>
                        <a:close/>
                      </a:path>
                    </a:pathLst>
                  </a:custGeom>
                  <a:grpFill/>
                  <a:ln w="0">
                    <a:noFill/>
                    <a:prstDash val="solid"/>
                    <a:round/>
                    <a:headEnd/>
                    <a:tailEnd/>
                  </a:ln>
                </p:spPr>
                <p:txBody>
                  <a:bodyPr vert="horz" wrap="square" lIns="51422" tIns="25711" rIns="51422" bIns="25711" numCol="1" anchor="t" anchorCtr="0" compatLnSpc="1">
                    <a:prstTxWarp prst="textNoShape">
                      <a:avLst/>
                    </a:prstTxWarp>
                  </a:bodyPr>
                  <a:lstStyle/>
                  <a:p>
                    <a:endParaRPr lang="en-US" sz="1012" dirty="0"/>
                  </a:p>
                </p:txBody>
              </p:sp>
              <p:sp>
                <p:nvSpPr>
                  <p:cNvPr id="34" name="Freeform 70"/>
                  <p:cNvSpPr>
                    <a:spLocks/>
                  </p:cNvSpPr>
                  <p:nvPr/>
                </p:nvSpPr>
                <p:spPr bwMode="auto">
                  <a:xfrm>
                    <a:off x="3099" y="3514"/>
                    <a:ext cx="33" cy="22"/>
                  </a:xfrm>
                  <a:custGeom>
                    <a:avLst/>
                    <a:gdLst>
                      <a:gd name="T0" fmla="*/ 90 w 332"/>
                      <a:gd name="T1" fmla="*/ 0 h 211"/>
                      <a:gd name="T2" fmla="*/ 118 w 332"/>
                      <a:gd name="T3" fmla="*/ 3 h 211"/>
                      <a:gd name="T4" fmla="*/ 148 w 332"/>
                      <a:gd name="T5" fmla="*/ 8 h 211"/>
                      <a:gd name="T6" fmla="*/ 179 w 332"/>
                      <a:gd name="T7" fmla="*/ 18 h 211"/>
                      <a:gd name="T8" fmla="*/ 212 w 332"/>
                      <a:gd name="T9" fmla="*/ 32 h 211"/>
                      <a:gd name="T10" fmla="*/ 240 w 332"/>
                      <a:gd name="T11" fmla="*/ 48 h 211"/>
                      <a:gd name="T12" fmla="*/ 262 w 332"/>
                      <a:gd name="T13" fmla="*/ 66 h 211"/>
                      <a:gd name="T14" fmla="*/ 281 w 332"/>
                      <a:gd name="T15" fmla="*/ 85 h 211"/>
                      <a:gd name="T16" fmla="*/ 296 w 332"/>
                      <a:gd name="T17" fmla="*/ 104 h 211"/>
                      <a:gd name="T18" fmla="*/ 308 w 332"/>
                      <a:gd name="T19" fmla="*/ 123 h 211"/>
                      <a:gd name="T20" fmla="*/ 317 w 332"/>
                      <a:gd name="T21" fmla="*/ 141 h 211"/>
                      <a:gd name="T22" fmla="*/ 323 w 332"/>
                      <a:gd name="T23" fmla="*/ 157 h 211"/>
                      <a:gd name="T24" fmla="*/ 327 w 332"/>
                      <a:gd name="T25" fmla="*/ 171 h 211"/>
                      <a:gd name="T26" fmla="*/ 331 w 332"/>
                      <a:gd name="T27" fmla="*/ 181 h 211"/>
                      <a:gd name="T28" fmla="*/ 332 w 332"/>
                      <a:gd name="T29" fmla="*/ 189 h 211"/>
                      <a:gd name="T30" fmla="*/ 332 w 332"/>
                      <a:gd name="T31" fmla="*/ 191 h 211"/>
                      <a:gd name="T32" fmla="*/ 329 w 332"/>
                      <a:gd name="T33" fmla="*/ 192 h 211"/>
                      <a:gd name="T34" fmla="*/ 322 w 332"/>
                      <a:gd name="T35" fmla="*/ 195 h 211"/>
                      <a:gd name="T36" fmla="*/ 311 w 332"/>
                      <a:gd name="T37" fmla="*/ 199 h 211"/>
                      <a:gd name="T38" fmla="*/ 296 w 332"/>
                      <a:gd name="T39" fmla="*/ 204 h 211"/>
                      <a:gd name="T40" fmla="*/ 277 w 332"/>
                      <a:gd name="T41" fmla="*/ 207 h 211"/>
                      <a:gd name="T42" fmla="*/ 257 w 332"/>
                      <a:gd name="T43" fmla="*/ 210 h 211"/>
                      <a:gd name="T44" fmla="*/ 232 w 332"/>
                      <a:gd name="T45" fmla="*/ 211 h 211"/>
                      <a:gd name="T46" fmla="*/ 206 w 332"/>
                      <a:gd name="T47" fmla="*/ 210 h 211"/>
                      <a:gd name="T48" fmla="*/ 180 w 332"/>
                      <a:gd name="T49" fmla="*/ 207 h 211"/>
                      <a:gd name="T50" fmla="*/ 151 w 332"/>
                      <a:gd name="T51" fmla="*/ 198 h 211"/>
                      <a:gd name="T52" fmla="*/ 122 w 332"/>
                      <a:gd name="T53" fmla="*/ 187 h 211"/>
                      <a:gd name="T54" fmla="*/ 95 w 332"/>
                      <a:gd name="T55" fmla="*/ 170 h 211"/>
                      <a:gd name="T56" fmla="*/ 73 w 332"/>
                      <a:gd name="T57" fmla="*/ 152 h 211"/>
                      <a:gd name="T58" fmla="*/ 53 w 332"/>
                      <a:gd name="T59" fmla="*/ 132 h 211"/>
                      <a:gd name="T60" fmla="*/ 39 w 332"/>
                      <a:gd name="T61" fmla="*/ 110 h 211"/>
                      <a:gd name="T62" fmla="*/ 26 w 332"/>
                      <a:gd name="T63" fmla="*/ 89 h 211"/>
                      <a:gd name="T64" fmla="*/ 17 w 332"/>
                      <a:gd name="T65" fmla="*/ 69 h 211"/>
                      <a:gd name="T66" fmla="*/ 10 w 332"/>
                      <a:gd name="T67" fmla="*/ 50 h 211"/>
                      <a:gd name="T68" fmla="*/ 5 w 332"/>
                      <a:gd name="T69" fmla="*/ 34 h 211"/>
                      <a:gd name="T70" fmla="*/ 2 w 332"/>
                      <a:gd name="T71" fmla="*/ 22 h 211"/>
                      <a:gd name="T72" fmla="*/ 1 w 332"/>
                      <a:gd name="T73" fmla="*/ 14 h 211"/>
                      <a:gd name="T74" fmla="*/ 0 w 332"/>
                      <a:gd name="T75" fmla="*/ 12 h 211"/>
                      <a:gd name="T76" fmla="*/ 3 w 332"/>
                      <a:gd name="T77" fmla="*/ 10 h 211"/>
                      <a:gd name="T78" fmla="*/ 12 w 332"/>
                      <a:gd name="T79" fmla="*/ 8 h 211"/>
                      <a:gd name="T80" fmla="*/ 26 w 332"/>
                      <a:gd name="T81" fmla="*/ 5 h 211"/>
                      <a:gd name="T82" fmla="*/ 43 w 332"/>
                      <a:gd name="T83" fmla="*/ 2 h 211"/>
                      <a:gd name="T84" fmla="*/ 65 w 332"/>
                      <a:gd name="T85" fmla="*/ 0 h 211"/>
                      <a:gd name="T86" fmla="*/ 90 w 332"/>
                      <a:gd name="T8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2" h="211">
                        <a:moveTo>
                          <a:pt x="90" y="0"/>
                        </a:moveTo>
                        <a:lnTo>
                          <a:pt x="118" y="3"/>
                        </a:lnTo>
                        <a:lnTo>
                          <a:pt x="148" y="8"/>
                        </a:lnTo>
                        <a:lnTo>
                          <a:pt x="179" y="18"/>
                        </a:lnTo>
                        <a:lnTo>
                          <a:pt x="212" y="32"/>
                        </a:lnTo>
                        <a:lnTo>
                          <a:pt x="240" y="48"/>
                        </a:lnTo>
                        <a:lnTo>
                          <a:pt x="262" y="66"/>
                        </a:lnTo>
                        <a:lnTo>
                          <a:pt x="281" y="85"/>
                        </a:lnTo>
                        <a:lnTo>
                          <a:pt x="296" y="104"/>
                        </a:lnTo>
                        <a:lnTo>
                          <a:pt x="308" y="123"/>
                        </a:lnTo>
                        <a:lnTo>
                          <a:pt x="317" y="141"/>
                        </a:lnTo>
                        <a:lnTo>
                          <a:pt x="323" y="157"/>
                        </a:lnTo>
                        <a:lnTo>
                          <a:pt x="327" y="171"/>
                        </a:lnTo>
                        <a:lnTo>
                          <a:pt x="331" y="181"/>
                        </a:lnTo>
                        <a:lnTo>
                          <a:pt x="332" y="189"/>
                        </a:lnTo>
                        <a:lnTo>
                          <a:pt x="332" y="191"/>
                        </a:lnTo>
                        <a:lnTo>
                          <a:pt x="329" y="192"/>
                        </a:lnTo>
                        <a:lnTo>
                          <a:pt x="322" y="195"/>
                        </a:lnTo>
                        <a:lnTo>
                          <a:pt x="311" y="199"/>
                        </a:lnTo>
                        <a:lnTo>
                          <a:pt x="296" y="204"/>
                        </a:lnTo>
                        <a:lnTo>
                          <a:pt x="277" y="207"/>
                        </a:lnTo>
                        <a:lnTo>
                          <a:pt x="257" y="210"/>
                        </a:lnTo>
                        <a:lnTo>
                          <a:pt x="232" y="211"/>
                        </a:lnTo>
                        <a:lnTo>
                          <a:pt x="206" y="210"/>
                        </a:lnTo>
                        <a:lnTo>
                          <a:pt x="180" y="207"/>
                        </a:lnTo>
                        <a:lnTo>
                          <a:pt x="151" y="198"/>
                        </a:lnTo>
                        <a:lnTo>
                          <a:pt x="122" y="187"/>
                        </a:lnTo>
                        <a:lnTo>
                          <a:pt x="95" y="170"/>
                        </a:lnTo>
                        <a:lnTo>
                          <a:pt x="73" y="152"/>
                        </a:lnTo>
                        <a:lnTo>
                          <a:pt x="53" y="132"/>
                        </a:lnTo>
                        <a:lnTo>
                          <a:pt x="39" y="110"/>
                        </a:lnTo>
                        <a:lnTo>
                          <a:pt x="26" y="89"/>
                        </a:lnTo>
                        <a:lnTo>
                          <a:pt x="17" y="69"/>
                        </a:lnTo>
                        <a:lnTo>
                          <a:pt x="10" y="50"/>
                        </a:lnTo>
                        <a:lnTo>
                          <a:pt x="5" y="34"/>
                        </a:lnTo>
                        <a:lnTo>
                          <a:pt x="2" y="22"/>
                        </a:lnTo>
                        <a:lnTo>
                          <a:pt x="1" y="14"/>
                        </a:lnTo>
                        <a:lnTo>
                          <a:pt x="0" y="12"/>
                        </a:lnTo>
                        <a:lnTo>
                          <a:pt x="3" y="10"/>
                        </a:lnTo>
                        <a:lnTo>
                          <a:pt x="12" y="8"/>
                        </a:lnTo>
                        <a:lnTo>
                          <a:pt x="26" y="5"/>
                        </a:lnTo>
                        <a:lnTo>
                          <a:pt x="43" y="2"/>
                        </a:lnTo>
                        <a:lnTo>
                          <a:pt x="65" y="0"/>
                        </a:lnTo>
                        <a:lnTo>
                          <a:pt x="90" y="0"/>
                        </a:lnTo>
                        <a:close/>
                      </a:path>
                    </a:pathLst>
                  </a:custGeom>
                  <a:grpFill/>
                  <a:ln w="0">
                    <a:noFill/>
                    <a:prstDash val="solid"/>
                    <a:round/>
                    <a:headEnd/>
                    <a:tailEnd/>
                  </a:ln>
                </p:spPr>
                <p:txBody>
                  <a:bodyPr vert="horz" wrap="square" lIns="51422" tIns="25711" rIns="51422" bIns="25711" numCol="1" anchor="t" anchorCtr="0" compatLnSpc="1">
                    <a:prstTxWarp prst="textNoShape">
                      <a:avLst/>
                    </a:prstTxWarp>
                  </a:bodyPr>
                  <a:lstStyle/>
                  <a:p>
                    <a:endParaRPr lang="en-US" sz="1012" dirty="0"/>
                  </a:p>
                </p:txBody>
              </p:sp>
              <p:sp>
                <p:nvSpPr>
                  <p:cNvPr id="35" name="Freeform 71"/>
                  <p:cNvSpPr>
                    <a:spLocks/>
                  </p:cNvSpPr>
                  <p:nvPr/>
                </p:nvSpPr>
                <p:spPr bwMode="auto">
                  <a:xfrm>
                    <a:off x="3113" y="3539"/>
                    <a:ext cx="37" cy="19"/>
                  </a:xfrm>
                  <a:custGeom>
                    <a:avLst/>
                    <a:gdLst>
                      <a:gd name="T0" fmla="*/ 175 w 370"/>
                      <a:gd name="T1" fmla="*/ 0 h 182"/>
                      <a:gd name="T2" fmla="*/ 207 w 370"/>
                      <a:gd name="T3" fmla="*/ 5 h 182"/>
                      <a:gd name="T4" fmla="*/ 238 w 370"/>
                      <a:gd name="T5" fmla="*/ 11 h 182"/>
                      <a:gd name="T6" fmla="*/ 266 w 370"/>
                      <a:gd name="T7" fmla="*/ 22 h 182"/>
                      <a:gd name="T8" fmla="*/ 290 w 370"/>
                      <a:gd name="T9" fmla="*/ 34 h 182"/>
                      <a:gd name="T10" fmla="*/ 310 w 370"/>
                      <a:gd name="T11" fmla="*/ 48 h 182"/>
                      <a:gd name="T12" fmla="*/ 327 w 370"/>
                      <a:gd name="T13" fmla="*/ 63 h 182"/>
                      <a:gd name="T14" fmla="*/ 341 w 370"/>
                      <a:gd name="T15" fmla="*/ 77 h 182"/>
                      <a:gd name="T16" fmla="*/ 352 w 370"/>
                      <a:gd name="T17" fmla="*/ 91 h 182"/>
                      <a:gd name="T18" fmla="*/ 360 w 370"/>
                      <a:gd name="T19" fmla="*/ 102 h 182"/>
                      <a:gd name="T20" fmla="*/ 366 w 370"/>
                      <a:gd name="T21" fmla="*/ 112 h 182"/>
                      <a:gd name="T22" fmla="*/ 369 w 370"/>
                      <a:gd name="T23" fmla="*/ 118 h 182"/>
                      <a:gd name="T24" fmla="*/ 370 w 370"/>
                      <a:gd name="T25" fmla="*/ 120 h 182"/>
                      <a:gd name="T26" fmla="*/ 368 w 370"/>
                      <a:gd name="T27" fmla="*/ 123 h 182"/>
                      <a:gd name="T28" fmla="*/ 362 w 370"/>
                      <a:gd name="T29" fmla="*/ 127 h 182"/>
                      <a:gd name="T30" fmla="*/ 353 w 370"/>
                      <a:gd name="T31" fmla="*/ 134 h 182"/>
                      <a:gd name="T32" fmla="*/ 340 w 370"/>
                      <a:gd name="T33" fmla="*/ 143 h 182"/>
                      <a:gd name="T34" fmla="*/ 323 w 370"/>
                      <a:gd name="T35" fmla="*/ 152 h 182"/>
                      <a:gd name="T36" fmla="*/ 304 w 370"/>
                      <a:gd name="T37" fmla="*/ 162 h 182"/>
                      <a:gd name="T38" fmla="*/ 282 w 370"/>
                      <a:gd name="T39" fmla="*/ 170 h 182"/>
                      <a:gd name="T40" fmla="*/ 258 w 370"/>
                      <a:gd name="T41" fmla="*/ 177 h 182"/>
                      <a:gd name="T42" fmla="*/ 230 w 370"/>
                      <a:gd name="T43" fmla="*/ 181 h 182"/>
                      <a:gd name="T44" fmla="*/ 201 w 370"/>
                      <a:gd name="T45" fmla="*/ 182 h 182"/>
                      <a:gd name="T46" fmla="*/ 169 w 370"/>
                      <a:gd name="T47" fmla="*/ 179 h 182"/>
                      <a:gd name="T48" fmla="*/ 139 w 370"/>
                      <a:gd name="T49" fmla="*/ 171 h 182"/>
                      <a:gd name="T50" fmla="*/ 111 w 370"/>
                      <a:gd name="T51" fmla="*/ 161 h 182"/>
                      <a:gd name="T52" fmla="*/ 87 w 370"/>
                      <a:gd name="T53" fmla="*/ 147 h 182"/>
                      <a:gd name="T54" fmla="*/ 66 w 370"/>
                      <a:gd name="T55" fmla="*/ 131 h 182"/>
                      <a:gd name="T56" fmla="*/ 48 w 370"/>
                      <a:gd name="T57" fmla="*/ 114 h 182"/>
                      <a:gd name="T58" fmla="*/ 33 w 370"/>
                      <a:gd name="T59" fmla="*/ 98 h 182"/>
                      <a:gd name="T60" fmla="*/ 20 w 370"/>
                      <a:gd name="T61" fmla="*/ 82 h 182"/>
                      <a:gd name="T62" fmla="*/ 11 w 370"/>
                      <a:gd name="T63" fmla="*/ 68 h 182"/>
                      <a:gd name="T64" fmla="*/ 5 w 370"/>
                      <a:gd name="T65" fmla="*/ 58 h 182"/>
                      <a:gd name="T66" fmla="*/ 1 w 370"/>
                      <a:gd name="T67" fmla="*/ 50 h 182"/>
                      <a:gd name="T68" fmla="*/ 0 w 370"/>
                      <a:gd name="T69" fmla="*/ 48 h 182"/>
                      <a:gd name="T70" fmla="*/ 2 w 370"/>
                      <a:gd name="T71" fmla="*/ 46 h 182"/>
                      <a:gd name="T72" fmla="*/ 7 w 370"/>
                      <a:gd name="T73" fmla="*/ 43 h 182"/>
                      <a:gd name="T74" fmla="*/ 18 w 370"/>
                      <a:gd name="T75" fmla="*/ 37 h 182"/>
                      <a:gd name="T76" fmla="*/ 31 w 370"/>
                      <a:gd name="T77" fmla="*/ 30 h 182"/>
                      <a:gd name="T78" fmla="*/ 48 w 370"/>
                      <a:gd name="T79" fmla="*/ 23 h 182"/>
                      <a:gd name="T80" fmla="*/ 68 w 370"/>
                      <a:gd name="T81" fmla="*/ 15 h 182"/>
                      <a:gd name="T82" fmla="*/ 91 w 370"/>
                      <a:gd name="T83" fmla="*/ 9 h 182"/>
                      <a:gd name="T84" fmla="*/ 116 w 370"/>
                      <a:gd name="T85" fmla="*/ 4 h 182"/>
                      <a:gd name="T86" fmla="*/ 144 w 370"/>
                      <a:gd name="T87" fmla="*/ 2 h 182"/>
                      <a:gd name="T88" fmla="*/ 175 w 370"/>
                      <a:gd name="T8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0" h="182">
                        <a:moveTo>
                          <a:pt x="175" y="0"/>
                        </a:moveTo>
                        <a:lnTo>
                          <a:pt x="207" y="5"/>
                        </a:lnTo>
                        <a:lnTo>
                          <a:pt x="238" y="11"/>
                        </a:lnTo>
                        <a:lnTo>
                          <a:pt x="266" y="22"/>
                        </a:lnTo>
                        <a:lnTo>
                          <a:pt x="290" y="34"/>
                        </a:lnTo>
                        <a:lnTo>
                          <a:pt x="310" y="48"/>
                        </a:lnTo>
                        <a:lnTo>
                          <a:pt x="327" y="63"/>
                        </a:lnTo>
                        <a:lnTo>
                          <a:pt x="341" y="77"/>
                        </a:lnTo>
                        <a:lnTo>
                          <a:pt x="352" y="91"/>
                        </a:lnTo>
                        <a:lnTo>
                          <a:pt x="360" y="102"/>
                        </a:lnTo>
                        <a:lnTo>
                          <a:pt x="366" y="112"/>
                        </a:lnTo>
                        <a:lnTo>
                          <a:pt x="369" y="118"/>
                        </a:lnTo>
                        <a:lnTo>
                          <a:pt x="370" y="120"/>
                        </a:lnTo>
                        <a:lnTo>
                          <a:pt x="368" y="123"/>
                        </a:lnTo>
                        <a:lnTo>
                          <a:pt x="362" y="127"/>
                        </a:lnTo>
                        <a:lnTo>
                          <a:pt x="353" y="134"/>
                        </a:lnTo>
                        <a:lnTo>
                          <a:pt x="340" y="143"/>
                        </a:lnTo>
                        <a:lnTo>
                          <a:pt x="323" y="152"/>
                        </a:lnTo>
                        <a:lnTo>
                          <a:pt x="304" y="162"/>
                        </a:lnTo>
                        <a:lnTo>
                          <a:pt x="282" y="170"/>
                        </a:lnTo>
                        <a:lnTo>
                          <a:pt x="258" y="177"/>
                        </a:lnTo>
                        <a:lnTo>
                          <a:pt x="230" y="181"/>
                        </a:lnTo>
                        <a:lnTo>
                          <a:pt x="201" y="182"/>
                        </a:lnTo>
                        <a:lnTo>
                          <a:pt x="169" y="179"/>
                        </a:lnTo>
                        <a:lnTo>
                          <a:pt x="139" y="171"/>
                        </a:lnTo>
                        <a:lnTo>
                          <a:pt x="111" y="161"/>
                        </a:lnTo>
                        <a:lnTo>
                          <a:pt x="87" y="147"/>
                        </a:lnTo>
                        <a:lnTo>
                          <a:pt x="66" y="131"/>
                        </a:lnTo>
                        <a:lnTo>
                          <a:pt x="48" y="114"/>
                        </a:lnTo>
                        <a:lnTo>
                          <a:pt x="33" y="98"/>
                        </a:lnTo>
                        <a:lnTo>
                          <a:pt x="20" y="82"/>
                        </a:lnTo>
                        <a:lnTo>
                          <a:pt x="11" y="68"/>
                        </a:lnTo>
                        <a:lnTo>
                          <a:pt x="5" y="58"/>
                        </a:lnTo>
                        <a:lnTo>
                          <a:pt x="1" y="50"/>
                        </a:lnTo>
                        <a:lnTo>
                          <a:pt x="0" y="48"/>
                        </a:lnTo>
                        <a:lnTo>
                          <a:pt x="2" y="46"/>
                        </a:lnTo>
                        <a:lnTo>
                          <a:pt x="7" y="43"/>
                        </a:lnTo>
                        <a:lnTo>
                          <a:pt x="18" y="37"/>
                        </a:lnTo>
                        <a:lnTo>
                          <a:pt x="31" y="30"/>
                        </a:lnTo>
                        <a:lnTo>
                          <a:pt x="48" y="23"/>
                        </a:lnTo>
                        <a:lnTo>
                          <a:pt x="68" y="15"/>
                        </a:lnTo>
                        <a:lnTo>
                          <a:pt x="91" y="9"/>
                        </a:lnTo>
                        <a:lnTo>
                          <a:pt x="116" y="4"/>
                        </a:lnTo>
                        <a:lnTo>
                          <a:pt x="144" y="2"/>
                        </a:lnTo>
                        <a:lnTo>
                          <a:pt x="175" y="0"/>
                        </a:lnTo>
                        <a:close/>
                      </a:path>
                    </a:pathLst>
                  </a:custGeom>
                  <a:grpFill/>
                  <a:ln w="0">
                    <a:noFill/>
                    <a:prstDash val="solid"/>
                    <a:round/>
                    <a:headEnd/>
                    <a:tailEnd/>
                  </a:ln>
                </p:spPr>
                <p:txBody>
                  <a:bodyPr vert="horz" wrap="square" lIns="51422" tIns="25711" rIns="51422" bIns="25711" numCol="1" anchor="t" anchorCtr="0" compatLnSpc="1">
                    <a:prstTxWarp prst="textNoShape">
                      <a:avLst/>
                    </a:prstTxWarp>
                  </a:bodyPr>
                  <a:lstStyle/>
                  <a:p>
                    <a:endParaRPr lang="en-US" sz="1012" dirty="0"/>
                  </a:p>
                </p:txBody>
              </p:sp>
              <p:sp>
                <p:nvSpPr>
                  <p:cNvPr id="36" name="Freeform 72"/>
                  <p:cNvSpPr>
                    <a:spLocks/>
                  </p:cNvSpPr>
                  <p:nvPr/>
                </p:nvSpPr>
                <p:spPr bwMode="auto">
                  <a:xfrm>
                    <a:off x="3137" y="3559"/>
                    <a:ext cx="38" cy="18"/>
                  </a:xfrm>
                  <a:custGeom>
                    <a:avLst/>
                    <a:gdLst>
                      <a:gd name="T0" fmla="*/ 201 w 376"/>
                      <a:gd name="T1" fmla="*/ 0 h 177"/>
                      <a:gd name="T2" fmla="*/ 232 w 376"/>
                      <a:gd name="T3" fmla="*/ 3 h 177"/>
                      <a:gd name="T4" fmla="*/ 261 w 376"/>
                      <a:gd name="T5" fmla="*/ 9 h 177"/>
                      <a:gd name="T6" fmla="*/ 285 w 376"/>
                      <a:gd name="T7" fmla="*/ 19 h 177"/>
                      <a:gd name="T8" fmla="*/ 308 w 376"/>
                      <a:gd name="T9" fmla="*/ 31 h 177"/>
                      <a:gd name="T10" fmla="*/ 326 w 376"/>
                      <a:gd name="T11" fmla="*/ 43 h 177"/>
                      <a:gd name="T12" fmla="*/ 342 w 376"/>
                      <a:gd name="T13" fmla="*/ 56 h 177"/>
                      <a:gd name="T14" fmla="*/ 354 w 376"/>
                      <a:gd name="T15" fmla="*/ 68 h 177"/>
                      <a:gd name="T16" fmla="*/ 363 w 376"/>
                      <a:gd name="T17" fmla="*/ 79 h 177"/>
                      <a:gd name="T18" fmla="*/ 371 w 376"/>
                      <a:gd name="T19" fmla="*/ 88 h 177"/>
                      <a:gd name="T20" fmla="*/ 375 w 376"/>
                      <a:gd name="T21" fmla="*/ 93 h 177"/>
                      <a:gd name="T22" fmla="*/ 376 w 376"/>
                      <a:gd name="T23" fmla="*/ 95 h 177"/>
                      <a:gd name="T24" fmla="*/ 374 w 376"/>
                      <a:gd name="T25" fmla="*/ 97 h 177"/>
                      <a:gd name="T26" fmla="*/ 369 w 376"/>
                      <a:gd name="T27" fmla="*/ 103 h 177"/>
                      <a:gd name="T28" fmla="*/ 360 w 376"/>
                      <a:gd name="T29" fmla="*/ 111 h 177"/>
                      <a:gd name="T30" fmla="*/ 348 w 376"/>
                      <a:gd name="T31" fmla="*/ 122 h 177"/>
                      <a:gd name="T32" fmla="*/ 333 w 376"/>
                      <a:gd name="T33" fmla="*/ 133 h 177"/>
                      <a:gd name="T34" fmla="*/ 315 w 376"/>
                      <a:gd name="T35" fmla="*/ 144 h 177"/>
                      <a:gd name="T36" fmla="*/ 294 w 376"/>
                      <a:gd name="T37" fmla="*/ 155 h 177"/>
                      <a:gd name="T38" fmla="*/ 270 w 376"/>
                      <a:gd name="T39" fmla="*/ 164 h 177"/>
                      <a:gd name="T40" fmla="*/ 243 w 376"/>
                      <a:gd name="T41" fmla="*/ 172 h 177"/>
                      <a:gd name="T42" fmla="*/ 215 w 376"/>
                      <a:gd name="T43" fmla="*/ 176 h 177"/>
                      <a:gd name="T44" fmla="*/ 184 w 376"/>
                      <a:gd name="T45" fmla="*/ 177 h 177"/>
                      <a:gd name="T46" fmla="*/ 153 w 376"/>
                      <a:gd name="T47" fmla="*/ 174 h 177"/>
                      <a:gd name="T48" fmla="*/ 124 w 376"/>
                      <a:gd name="T49" fmla="*/ 167 h 177"/>
                      <a:gd name="T50" fmla="*/ 98 w 376"/>
                      <a:gd name="T51" fmla="*/ 155 h 177"/>
                      <a:gd name="T52" fmla="*/ 76 w 376"/>
                      <a:gd name="T53" fmla="*/ 142 h 177"/>
                      <a:gd name="T54" fmla="*/ 55 w 376"/>
                      <a:gd name="T55" fmla="*/ 128 h 177"/>
                      <a:gd name="T56" fmla="*/ 38 w 376"/>
                      <a:gd name="T57" fmla="*/ 113 h 177"/>
                      <a:gd name="T58" fmla="*/ 24 w 376"/>
                      <a:gd name="T59" fmla="*/ 100 h 177"/>
                      <a:gd name="T60" fmla="*/ 14 w 376"/>
                      <a:gd name="T61" fmla="*/ 87 h 177"/>
                      <a:gd name="T62" fmla="*/ 6 w 376"/>
                      <a:gd name="T63" fmla="*/ 77 h 177"/>
                      <a:gd name="T64" fmla="*/ 1 w 376"/>
                      <a:gd name="T65" fmla="*/ 70 h 177"/>
                      <a:gd name="T66" fmla="*/ 0 w 376"/>
                      <a:gd name="T67" fmla="*/ 68 h 177"/>
                      <a:gd name="T68" fmla="*/ 2 w 376"/>
                      <a:gd name="T69" fmla="*/ 66 h 177"/>
                      <a:gd name="T70" fmla="*/ 7 w 376"/>
                      <a:gd name="T71" fmla="*/ 61 h 177"/>
                      <a:gd name="T72" fmla="*/ 16 w 376"/>
                      <a:gd name="T73" fmla="*/ 55 h 177"/>
                      <a:gd name="T74" fmla="*/ 28 w 376"/>
                      <a:gd name="T75" fmla="*/ 47 h 177"/>
                      <a:gd name="T76" fmla="*/ 45 w 376"/>
                      <a:gd name="T77" fmla="*/ 37 h 177"/>
                      <a:gd name="T78" fmla="*/ 64 w 376"/>
                      <a:gd name="T79" fmla="*/ 27 h 177"/>
                      <a:gd name="T80" fmla="*/ 85 w 376"/>
                      <a:gd name="T81" fmla="*/ 18 h 177"/>
                      <a:gd name="T82" fmla="*/ 111 w 376"/>
                      <a:gd name="T83" fmla="*/ 9 h 177"/>
                      <a:gd name="T84" fmla="*/ 138 w 376"/>
                      <a:gd name="T85" fmla="*/ 4 h 177"/>
                      <a:gd name="T86" fmla="*/ 168 w 376"/>
                      <a:gd name="T87" fmla="*/ 0 h 177"/>
                      <a:gd name="T88" fmla="*/ 201 w 376"/>
                      <a:gd name="T8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6" h="177">
                        <a:moveTo>
                          <a:pt x="201" y="0"/>
                        </a:moveTo>
                        <a:lnTo>
                          <a:pt x="232" y="3"/>
                        </a:lnTo>
                        <a:lnTo>
                          <a:pt x="261" y="9"/>
                        </a:lnTo>
                        <a:lnTo>
                          <a:pt x="285" y="19"/>
                        </a:lnTo>
                        <a:lnTo>
                          <a:pt x="308" y="31"/>
                        </a:lnTo>
                        <a:lnTo>
                          <a:pt x="326" y="43"/>
                        </a:lnTo>
                        <a:lnTo>
                          <a:pt x="342" y="56"/>
                        </a:lnTo>
                        <a:lnTo>
                          <a:pt x="354" y="68"/>
                        </a:lnTo>
                        <a:lnTo>
                          <a:pt x="363" y="79"/>
                        </a:lnTo>
                        <a:lnTo>
                          <a:pt x="371" y="88"/>
                        </a:lnTo>
                        <a:lnTo>
                          <a:pt x="375" y="93"/>
                        </a:lnTo>
                        <a:lnTo>
                          <a:pt x="376" y="95"/>
                        </a:lnTo>
                        <a:lnTo>
                          <a:pt x="374" y="97"/>
                        </a:lnTo>
                        <a:lnTo>
                          <a:pt x="369" y="103"/>
                        </a:lnTo>
                        <a:lnTo>
                          <a:pt x="360" y="111"/>
                        </a:lnTo>
                        <a:lnTo>
                          <a:pt x="348" y="122"/>
                        </a:lnTo>
                        <a:lnTo>
                          <a:pt x="333" y="133"/>
                        </a:lnTo>
                        <a:lnTo>
                          <a:pt x="315" y="144"/>
                        </a:lnTo>
                        <a:lnTo>
                          <a:pt x="294" y="155"/>
                        </a:lnTo>
                        <a:lnTo>
                          <a:pt x="270" y="164"/>
                        </a:lnTo>
                        <a:lnTo>
                          <a:pt x="243" y="172"/>
                        </a:lnTo>
                        <a:lnTo>
                          <a:pt x="215" y="176"/>
                        </a:lnTo>
                        <a:lnTo>
                          <a:pt x="184" y="177"/>
                        </a:lnTo>
                        <a:lnTo>
                          <a:pt x="153" y="174"/>
                        </a:lnTo>
                        <a:lnTo>
                          <a:pt x="124" y="167"/>
                        </a:lnTo>
                        <a:lnTo>
                          <a:pt x="98" y="155"/>
                        </a:lnTo>
                        <a:lnTo>
                          <a:pt x="76" y="142"/>
                        </a:lnTo>
                        <a:lnTo>
                          <a:pt x="55" y="128"/>
                        </a:lnTo>
                        <a:lnTo>
                          <a:pt x="38" y="113"/>
                        </a:lnTo>
                        <a:lnTo>
                          <a:pt x="24" y="100"/>
                        </a:lnTo>
                        <a:lnTo>
                          <a:pt x="14" y="87"/>
                        </a:lnTo>
                        <a:lnTo>
                          <a:pt x="6" y="77"/>
                        </a:lnTo>
                        <a:lnTo>
                          <a:pt x="1" y="70"/>
                        </a:lnTo>
                        <a:lnTo>
                          <a:pt x="0" y="68"/>
                        </a:lnTo>
                        <a:lnTo>
                          <a:pt x="2" y="66"/>
                        </a:lnTo>
                        <a:lnTo>
                          <a:pt x="7" y="61"/>
                        </a:lnTo>
                        <a:lnTo>
                          <a:pt x="16" y="55"/>
                        </a:lnTo>
                        <a:lnTo>
                          <a:pt x="28" y="47"/>
                        </a:lnTo>
                        <a:lnTo>
                          <a:pt x="45" y="37"/>
                        </a:lnTo>
                        <a:lnTo>
                          <a:pt x="64" y="27"/>
                        </a:lnTo>
                        <a:lnTo>
                          <a:pt x="85" y="18"/>
                        </a:lnTo>
                        <a:lnTo>
                          <a:pt x="111" y="9"/>
                        </a:lnTo>
                        <a:lnTo>
                          <a:pt x="138" y="4"/>
                        </a:lnTo>
                        <a:lnTo>
                          <a:pt x="168" y="0"/>
                        </a:lnTo>
                        <a:lnTo>
                          <a:pt x="201" y="0"/>
                        </a:lnTo>
                        <a:close/>
                      </a:path>
                    </a:pathLst>
                  </a:custGeom>
                  <a:grpFill/>
                  <a:ln w="0">
                    <a:noFill/>
                    <a:prstDash val="solid"/>
                    <a:round/>
                    <a:headEnd/>
                    <a:tailEnd/>
                  </a:ln>
                </p:spPr>
                <p:txBody>
                  <a:bodyPr vert="horz" wrap="square" lIns="51422" tIns="25711" rIns="51422" bIns="25711" numCol="1" anchor="t" anchorCtr="0" compatLnSpc="1">
                    <a:prstTxWarp prst="textNoShape">
                      <a:avLst/>
                    </a:prstTxWarp>
                  </a:bodyPr>
                  <a:lstStyle/>
                  <a:p>
                    <a:endParaRPr lang="en-US" sz="1012" dirty="0"/>
                  </a:p>
                </p:txBody>
              </p:sp>
              <p:sp>
                <p:nvSpPr>
                  <p:cNvPr id="37" name="Freeform 76"/>
                  <p:cNvSpPr>
                    <a:spLocks/>
                  </p:cNvSpPr>
                  <p:nvPr/>
                </p:nvSpPr>
                <p:spPr bwMode="auto">
                  <a:xfrm>
                    <a:off x="3378" y="3452"/>
                    <a:ext cx="20" cy="35"/>
                  </a:xfrm>
                  <a:custGeom>
                    <a:avLst/>
                    <a:gdLst>
                      <a:gd name="T0" fmla="*/ 45 w 197"/>
                      <a:gd name="T1" fmla="*/ 0 h 357"/>
                      <a:gd name="T2" fmla="*/ 48 w 197"/>
                      <a:gd name="T3" fmla="*/ 1 h 357"/>
                      <a:gd name="T4" fmla="*/ 55 w 197"/>
                      <a:gd name="T5" fmla="*/ 6 h 357"/>
                      <a:gd name="T6" fmla="*/ 67 w 197"/>
                      <a:gd name="T7" fmla="*/ 13 h 357"/>
                      <a:gd name="T8" fmla="*/ 82 w 197"/>
                      <a:gd name="T9" fmla="*/ 23 h 357"/>
                      <a:gd name="T10" fmla="*/ 99 w 197"/>
                      <a:gd name="T11" fmla="*/ 36 h 357"/>
                      <a:gd name="T12" fmla="*/ 117 w 197"/>
                      <a:gd name="T13" fmla="*/ 53 h 357"/>
                      <a:gd name="T14" fmla="*/ 136 w 197"/>
                      <a:gd name="T15" fmla="*/ 75 h 357"/>
                      <a:gd name="T16" fmla="*/ 154 w 197"/>
                      <a:gd name="T17" fmla="*/ 99 h 357"/>
                      <a:gd name="T18" fmla="*/ 170 w 197"/>
                      <a:gd name="T19" fmla="*/ 127 h 357"/>
                      <a:gd name="T20" fmla="*/ 184 w 197"/>
                      <a:gd name="T21" fmla="*/ 160 h 357"/>
                      <a:gd name="T22" fmla="*/ 192 w 197"/>
                      <a:gd name="T23" fmla="*/ 190 h 357"/>
                      <a:gd name="T24" fmla="*/ 197 w 197"/>
                      <a:gd name="T25" fmla="*/ 219 h 357"/>
                      <a:gd name="T26" fmla="*/ 197 w 197"/>
                      <a:gd name="T27" fmla="*/ 246 h 357"/>
                      <a:gd name="T28" fmla="*/ 194 w 197"/>
                      <a:gd name="T29" fmla="*/ 270 h 357"/>
                      <a:gd name="T30" fmla="*/ 189 w 197"/>
                      <a:gd name="T31" fmla="*/ 291 h 357"/>
                      <a:gd name="T32" fmla="*/ 184 w 197"/>
                      <a:gd name="T33" fmla="*/ 310 h 357"/>
                      <a:gd name="T34" fmla="*/ 176 w 197"/>
                      <a:gd name="T35" fmla="*/ 326 h 357"/>
                      <a:gd name="T36" fmla="*/ 170 w 197"/>
                      <a:gd name="T37" fmla="*/ 340 h 357"/>
                      <a:gd name="T38" fmla="*/ 164 w 197"/>
                      <a:gd name="T39" fmla="*/ 349 h 357"/>
                      <a:gd name="T40" fmla="*/ 160 w 197"/>
                      <a:gd name="T41" fmla="*/ 355 h 357"/>
                      <a:gd name="T42" fmla="*/ 159 w 197"/>
                      <a:gd name="T43" fmla="*/ 357 h 357"/>
                      <a:gd name="T44" fmla="*/ 157 w 197"/>
                      <a:gd name="T45" fmla="*/ 356 h 357"/>
                      <a:gd name="T46" fmla="*/ 149 w 197"/>
                      <a:gd name="T47" fmla="*/ 353 h 357"/>
                      <a:gd name="T48" fmla="*/ 139 w 197"/>
                      <a:gd name="T49" fmla="*/ 349 h 357"/>
                      <a:gd name="T50" fmla="*/ 125 w 197"/>
                      <a:gd name="T51" fmla="*/ 341 h 357"/>
                      <a:gd name="T52" fmla="*/ 109 w 197"/>
                      <a:gd name="T53" fmla="*/ 332 h 357"/>
                      <a:gd name="T54" fmla="*/ 91 w 197"/>
                      <a:gd name="T55" fmla="*/ 319 h 357"/>
                      <a:gd name="T56" fmla="*/ 74 w 197"/>
                      <a:gd name="T57" fmla="*/ 304 h 357"/>
                      <a:gd name="T58" fmla="*/ 55 w 197"/>
                      <a:gd name="T59" fmla="*/ 286 h 357"/>
                      <a:gd name="T60" fmla="*/ 38 w 197"/>
                      <a:gd name="T61" fmla="*/ 264 h 357"/>
                      <a:gd name="T62" fmla="*/ 23 w 197"/>
                      <a:gd name="T63" fmla="*/ 239 h 357"/>
                      <a:gd name="T64" fmla="*/ 11 w 197"/>
                      <a:gd name="T65" fmla="*/ 209 h 357"/>
                      <a:gd name="T66" fmla="*/ 3 w 197"/>
                      <a:gd name="T67" fmla="*/ 180 h 357"/>
                      <a:gd name="T68" fmla="*/ 0 w 197"/>
                      <a:gd name="T69" fmla="*/ 151 h 357"/>
                      <a:gd name="T70" fmla="*/ 0 w 197"/>
                      <a:gd name="T71" fmla="*/ 123 h 357"/>
                      <a:gd name="T72" fmla="*/ 4 w 197"/>
                      <a:gd name="T73" fmla="*/ 97 h 357"/>
                      <a:gd name="T74" fmla="*/ 9 w 197"/>
                      <a:gd name="T75" fmla="*/ 74 h 357"/>
                      <a:gd name="T76" fmla="*/ 17 w 197"/>
                      <a:gd name="T77" fmla="*/ 52 h 357"/>
                      <a:gd name="T78" fmla="*/ 24 w 197"/>
                      <a:gd name="T79" fmla="*/ 34 h 357"/>
                      <a:gd name="T80" fmla="*/ 32 w 197"/>
                      <a:gd name="T81" fmla="*/ 20 h 357"/>
                      <a:gd name="T82" fmla="*/ 39 w 197"/>
                      <a:gd name="T83" fmla="*/ 9 h 357"/>
                      <a:gd name="T84" fmla="*/ 44 w 197"/>
                      <a:gd name="T85" fmla="*/ 2 h 357"/>
                      <a:gd name="T86" fmla="*/ 45 w 197"/>
                      <a:gd name="T8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 h="357">
                        <a:moveTo>
                          <a:pt x="45" y="0"/>
                        </a:moveTo>
                        <a:lnTo>
                          <a:pt x="48" y="1"/>
                        </a:lnTo>
                        <a:lnTo>
                          <a:pt x="55" y="6"/>
                        </a:lnTo>
                        <a:lnTo>
                          <a:pt x="67" y="13"/>
                        </a:lnTo>
                        <a:lnTo>
                          <a:pt x="82" y="23"/>
                        </a:lnTo>
                        <a:lnTo>
                          <a:pt x="99" y="36"/>
                        </a:lnTo>
                        <a:lnTo>
                          <a:pt x="117" y="53"/>
                        </a:lnTo>
                        <a:lnTo>
                          <a:pt x="136" y="75"/>
                        </a:lnTo>
                        <a:lnTo>
                          <a:pt x="154" y="99"/>
                        </a:lnTo>
                        <a:lnTo>
                          <a:pt x="170" y="127"/>
                        </a:lnTo>
                        <a:lnTo>
                          <a:pt x="184" y="160"/>
                        </a:lnTo>
                        <a:lnTo>
                          <a:pt x="192" y="190"/>
                        </a:lnTo>
                        <a:lnTo>
                          <a:pt x="197" y="219"/>
                        </a:lnTo>
                        <a:lnTo>
                          <a:pt x="197" y="246"/>
                        </a:lnTo>
                        <a:lnTo>
                          <a:pt x="194" y="270"/>
                        </a:lnTo>
                        <a:lnTo>
                          <a:pt x="189" y="291"/>
                        </a:lnTo>
                        <a:lnTo>
                          <a:pt x="184" y="310"/>
                        </a:lnTo>
                        <a:lnTo>
                          <a:pt x="176" y="326"/>
                        </a:lnTo>
                        <a:lnTo>
                          <a:pt x="170" y="340"/>
                        </a:lnTo>
                        <a:lnTo>
                          <a:pt x="164" y="349"/>
                        </a:lnTo>
                        <a:lnTo>
                          <a:pt x="160" y="355"/>
                        </a:lnTo>
                        <a:lnTo>
                          <a:pt x="159" y="357"/>
                        </a:lnTo>
                        <a:lnTo>
                          <a:pt x="157" y="356"/>
                        </a:lnTo>
                        <a:lnTo>
                          <a:pt x="149" y="353"/>
                        </a:lnTo>
                        <a:lnTo>
                          <a:pt x="139" y="349"/>
                        </a:lnTo>
                        <a:lnTo>
                          <a:pt x="125" y="341"/>
                        </a:lnTo>
                        <a:lnTo>
                          <a:pt x="109" y="332"/>
                        </a:lnTo>
                        <a:lnTo>
                          <a:pt x="91" y="319"/>
                        </a:lnTo>
                        <a:lnTo>
                          <a:pt x="74" y="304"/>
                        </a:lnTo>
                        <a:lnTo>
                          <a:pt x="55" y="286"/>
                        </a:lnTo>
                        <a:lnTo>
                          <a:pt x="38" y="264"/>
                        </a:lnTo>
                        <a:lnTo>
                          <a:pt x="23" y="239"/>
                        </a:lnTo>
                        <a:lnTo>
                          <a:pt x="11" y="209"/>
                        </a:lnTo>
                        <a:lnTo>
                          <a:pt x="3" y="180"/>
                        </a:lnTo>
                        <a:lnTo>
                          <a:pt x="0" y="151"/>
                        </a:lnTo>
                        <a:lnTo>
                          <a:pt x="0" y="123"/>
                        </a:lnTo>
                        <a:lnTo>
                          <a:pt x="4" y="97"/>
                        </a:lnTo>
                        <a:lnTo>
                          <a:pt x="9" y="74"/>
                        </a:lnTo>
                        <a:lnTo>
                          <a:pt x="17" y="52"/>
                        </a:lnTo>
                        <a:lnTo>
                          <a:pt x="24" y="34"/>
                        </a:lnTo>
                        <a:lnTo>
                          <a:pt x="32" y="20"/>
                        </a:lnTo>
                        <a:lnTo>
                          <a:pt x="39" y="9"/>
                        </a:lnTo>
                        <a:lnTo>
                          <a:pt x="44" y="2"/>
                        </a:lnTo>
                        <a:lnTo>
                          <a:pt x="45" y="0"/>
                        </a:lnTo>
                        <a:close/>
                      </a:path>
                    </a:pathLst>
                  </a:custGeom>
                  <a:grpFill/>
                  <a:ln w="0">
                    <a:noFill/>
                    <a:prstDash val="solid"/>
                    <a:round/>
                    <a:headEnd/>
                    <a:tailEnd/>
                  </a:ln>
                </p:spPr>
                <p:txBody>
                  <a:bodyPr vert="horz" wrap="square" lIns="51422" tIns="25711" rIns="51422" bIns="25711" numCol="1" anchor="t" anchorCtr="0" compatLnSpc="1">
                    <a:prstTxWarp prst="textNoShape">
                      <a:avLst/>
                    </a:prstTxWarp>
                  </a:bodyPr>
                  <a:lstStyle/>
                  <a:p>
                    <a:endParaRPr lang="en-US" sz="1012" dirty="0"/>
                  </a:p>
                </p:txBody>
              </p:sp>
              <p:sp>
                <p:nvSpPr>
                  <p:cNvPr id="38" name="Freeform 77"/>
                  <p:cNvSpPr>
                    <a:spLocks/>
                  </p:cNvSpPr>
                  <p:nvPr/>
                </p:nvSpPr>
                <p:spPr bwMode="auto">
                  <a:xfrm>
                    <a:off x="3372" y="3482"/>
                    <a:ext cx="18" cy="37"/>
                  </a:xfrm>
                  <a:custGeom>
                    <a:avLst/>
                    <a:gdLst>
                      <a:gd name="T0" fmla="*/ 65 w 186"/>
                      <a:gd name="T1" fmla="*/ 0 h 370"/>
                      <a:gd name="T2" fmla="*/ 67 w 186"/>
                      <a:gd name="T3" fmla="*/ 2 h 370"/>
                      <a:gd name="T4" fmla="*/ 73 w 186"/>
                      <a:gd name="T5" fmla="*/ 7 h 370"/>
                      <a:gd name="T6" fmla="*/ 82 w 186"/>
                      <a:gd name="T7" fmla="*/ 13 h 370"/>
                      <a:gd name="T8" fmla="*/ 94 w 186"/>
                      <a:gd name="T9" fmla="*/ 24 h 370"/>
                      <a:gd name="T10" fmla="*/ 106 w 186"/>
                      <a:gd name="T11" fmla="*/ 36 h 370"/>
                      <a:gd name="T12" fmla="*/ 120 w 186"/>
                      <a:gd name="T13" fmla="*/ 52 h 370"/>
                      <a:gd name="T14" fmla="*/ 135 w 186"/>
                      <a:gd name="T15" fmla="*/ 71 h 370"/>
                      <a:gd name="T16" fmla="*/ 149 w 186"/>
                      <a:gd name="T17" fmla="*/ 93 h 370"/>
                      <a:gd name="T18" fmla="*/ 162 w 186"/>
                      <a:gd name="T19" fmla="*/ 118 h 370"/>
                      <a:gd name="T20" fmla="*/ 173 w 186"/>
                      <a:gd name="T21" fmla="*/ 146 h 370"/>
                      <a:gd name="T22" fmla="*/ 181 w 186"/>
                      <a:gd name="T23" fmla="*/ 176 h 370"/>
                      <a:gd name="T24" fmla="*/ 186 w 186"/>
                      <a:gd name="T25" fmla="*/ 208 h 370"/>
                      <a:gd name="T26" fmla="*/ 186 w 186"/>
                      <a:gd name="T27" fmla="*/ 237 h 370"/>
                      <a:gd name="T28" fmla="*/ 182 w 186"/>
                      <a:gd name="T29" fmla="*/ 263 h 370"/>
                      <a:gd name="T30" fmla="*/ 177 w 186"/>
                      <a:gd name="T31" fmla="*/ 288 h 370"/>
                      <a:gd name="T32" fmla="*/ 170 w 186"/>
                      <a:gd name="T33" fmla="*/ 308 h 370"/>
                      <a:gd name="T34" fmla="*/ 161 w 186"/>
                      <a:gd name="T35" fmla="*/ 326 h 370"/>
                      <a:gd name="T36" fmla="*/ 152 w 186"/>
                      <a:gd name="T37" fmla="*/ 342 h 370"/>
                      <a:gd name="T38" fmla="*/ 144 w 186"/>
                      <a:gd name="T39" fmla="*/ 354 h 370"/>
                      <a:gd name="T40" fmla="*/ 138 w 186"/>
                      <a:gd name="T41" fmla="*/ 362 h 370"/>
                      <a:gd name="T42" fmla="*/ 132 w 186"/>
                      <a:gd name="T43" fmla="*/ 368 h 370"/>
                      <a:gd name="T44" fmla="*/ 131 w 186"/>
                      <a:gd name="T45" fmla="*/ 370 h 370"/>
                      <a:gd name="T46" fmla="*/ 128 w 186"/>
                      <a:gd name="T47" fmla="*/ 369 h 370"/>
                      <a:gd name="T48" fmla="*/ 121 w 186"/>
                      <a:gd name="T49" fmla="*/ 364 h 370"/>
                      <a:gd name="T50" fmla="*/ 112 w 186"/>
                      <a:gd name="T51" fmla="*/ 358 h 370"/>
                      <a:gd name="T52" fmla="*/ 99 w 186"/>
                      <a:gd name="T53" fmla="*/ 350 h 370"/>
                      <a:gd name="T54" fmla="*/ 84 w 186"/>
                      <a:gd name="T55" fmla="*/ 338 h 370"/>
                      <a:gd name="T56" fmla="*/ 68 w 186"/>
                      <a:gd name="T57" fmla="*/ 323 h 370"/>
                      <a:gd name="T58" fmla="*/ 53 w 186"/>
                      <a:gd name="T59" fmla="*/ 306 h 370"/>
                      <a:gd name="T60" fmla="*/ 37 w 186"/>
                      <a:gd name="T61" fmla="*/ 285 h 370"/>
                      <a:gd name="T62" fmla="*/ 23 w 186"/>
                      <a:gd name="T63" fmla="*/ 261 h 370"/>
                      <a:gd name="T64" fmla="*/ 12 w 186"/>
                      <a:gd name="T65" fmla="*/ 235 h 370"/>
                      <a:gd name="T66" fmla="*/ 4 w 186"/>
                      <a:gd name="T67" fmla="*/ 205 h 370"/>
                      <a:gd name="T68" fmla="*/ 0 w 186"/>
                      <a:gd name="T69" fmla="*/ 176 h 370"/>
                      <a:gd name="T70" fmla="*/ 0 w 186"/>
                      <a:gd name="T71" fmla="*/ 149 h 370"/>
                      <a:gd name="T72" fmla="*/ 3 w 186"/>
                      <a:gd name="T73" fmla="*/ 123 h 370"/>
                      <a:gd name="T74" fmla="*/ 8 w 186"/>
                      <a:gd name="T75" fmla="*/ 100 h 370"/>
                      <a:gd name="T76" fmla="*/ 17 w 186"/>
                      <a:gd name="T77" fmla="*/ 78 h 370"/>
                      <a:gd name="T78" fmla="*/ 25 w 186"/>
                      <a:gd name="T79" fmla="*/ 59 h 370"/>
                      <a:gd name="T80" fmla="*/ 35 w 186"/>
                      <a:gd name="T81" fmla="*/ 42 h 370"/>
                      <a:gd name="T82" fmla="*/ 43 w 186"/>
                      <a:gd name="T83" fmla="*/ 28 h 370"/>
                      <a:gd name="T84" fmla="*/ 52 w 186"/>
                      <a:gd name="T85" fmla="*/ 16 h 370"/>
                      <a:gd name="T86" fmla="*/ 58 w 186"/>
                      <a:gd name="T87" fmla="*/ 8 h 370"/>
                      <a:gd name="T88" fmla="*/ 64 w 186"/>
                      <a:gd name="T89" fmla="*/ 2 h 370"/>
                      <a:gd name="T90" fmla="*/ 65 w 186"/>
                      <a:gd name="T91"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370">
                        <a:moveTo>
                          <a:pt x="65" y="0"/>
                        </a:moveTo>
                        <a:lnTo>
                          <a:pt x="67" y="2"/>
                        </a:lnTo>
                        <a:lnTo>
                          <a:pt x="73" y="7"/>
                        </a:lnTo>
                        <a:lnTo>
                          <a:pt x="82" y="13"/>
                        </a:lnTo>
                        <a:lnTo>
                          <a:pt x="94" y="24"/>
                        </a:lnTo>
                        <a:lnTo>
                          <a:pt x="106" y="36"/>
                        </a:lnTo>
                        <a:lnTo>
                          <a:pt x="120" y="52"/>
                        </a:lnTo>
                        <a:lnTo>
                          <a:pt x="135" y="71"/>
                        </a:lnTo>
                        <a:lnTo>
                          <a:pt x="149" y="93"/>
                        </a:lnTo>
                        <a:lnTo>
                          <a:pt x="162" y="118"/>
                        </a:lnTo>
                        <a:lnTo>
                          <a:pt x="173" y="146"/>
                        </a:lnTo>
                        <a:lnTo>
                          <a:pt x="181" y="176"/>
                        </a:lnTo>
                        <a:lnTo>
                          <a:pt x="186" y="208"/>
                        </a:lnTo>
                        <a:lnTo>
                          <a:pt x="186" y="237"/>
                        </a:lnTo>
                        <a:lnTo>
                          <a:pt x="182" y="263"/>
                        </a:lnTo>
                        <a:lnTo>
                          <a:pt x="177" y="288"/>
                        </a:lnTo>
                        <a:lnTo>
                          <a:pt x="170" y="308"/>
                        </a:lnTo>
                        <a:lnTo>
                          <a:pt x="161" y="326"/>
                        </a:lnTo>
                        <a:lnTo>
                          <a:pt x="152" y="342"/>
                        </a:lnTo>
                        <a:lnTo>
                          <a:pt x="144" y="354"/>
                        </a:lnTo>
                        <a:lnTo>
                          <a:pt x="138" y="362"/>
                        </a:lnTo>
                        <a:lnTo>
                          <a:pt x="132" y="368"/>
                        </a:lnTo>
                        <a:lnTo>
                          <a:pt x="131" y="370"/>
                        </a:lnTo>
                        <a:lnTo>
                          <a:pt x="128" y="369"/>
                        </a:lnTo>
                        <a:lnTo>
                          <a:pt x="121" y="364"/>
                        </a:lnTo>
                        <a:lnTo>
                          <a:pt x="112" y="358"/>
                        </a:lnTo>
                        <a:lnTo>
                          <a:pt x="99" y="350"/>
                        </a:lnTo>
                        <a:lnTo>
                          <a:pt x="84" y="338"/>
                        </a:lnTo>
                        <a:lnTo>
                          <a:pt x="68" y="323"/>
                        </a:lnTo>
                        <a:lnTo>
                          <a:pt x="53" y="306"/>
                        </a:lnTo>
                        <a:lnTo>
                          <a:pt x="37" y="285"/>
                        </a:lnTo>
                        <a:lnTo>
                          <a:pt x="23" y="261"/>
                        </a:lnTo>
                        <a:lnTo>
                          <a:pt x="12" y="235"/>
                        </a:lnTo>
                        <a:lnTo>
                          <a:pt x="4" y="205"/>
                        </a:lnTo>
                        <a:lnTo>
                          <a:pt x="0" y="176"/>
                        </a:lnTo>
                        <a:lnTo>
                          <a:pt x="0" y="149"/>
                        </a:lnTo>
                        <a:lnTo>
                          <a:pt x="3" y="123"/>
                        </a:lnTo>
                        <a:lnTo>
                          <a:pt x="8" y="100"/>
                        </a:lnTo>
                        <a:lnTo>
                          <a:pt x="17" y="78"/>
                        </a:lnTo>
                        <a:lnTo>
                          <a:pt x="25" y="59"/>
                        </a:lnTo>
                        <a:lnTo>
                          <a:pt x="35" y="42"/>
                        </a:lnTo>
                        <a:lnTo>
                          <a:pt x="43" y="28"/>
                        </a:lnTo>
                        <a:lnTo>
                          <a:pt x="52" y="16"/>
                        </a:lnTo>
                        <a:lnTo>
                          <a:pt x="58" y="8"/>
                        </a:lnTo>
                        <a:lnTo>
                          <a:pt x="64" y="2"/>
                        </a:lnTo>
                        <a:lnTo>
                          <a:pt x="65" y="0"/>
                        </a:lnTo>
                        <a:close/>
                      </a:path>
                    </a:pathLst>
                  </a:custGeom>
                  <a:grpFill/>
                  <a:ln w="0">
                    <a:noFill/>
                    <a:prstDash val="solid"/>
                    <a:round/>
                    <a:headEnd/>
                    <a:tailEnd/>
                  </a:ln>
                </p:spPr>
                <p:txBody>
                  <a:bodyPr vert="horz" wrap="square" lIns="51422" tIns="25711" rIns="51422" bIns="25711" numCol="1" anchor="t" anchorCtr="0" compatLnSpc="1">
                    <a:prstTxWarp prst="textNoShape">
                      <a:avLst/>
                    </a:prstTxWarp>
                  </a:bodyPr>
                  <a:lstStyle/>
                  <a:p>
                    <a:endParaRPr lang="en-US" sz="1012" dirty="0"/>
                  </a:p>
                </p:txBody>
              </p:sp>
              <p:sp>
                <p:nvSpPr>
                  <p:cNvPr id="39" name="Freeform 81"/>
                  <p:cNvSpPr>
                    <a:spLocks/>
                  </p:cNvSpPr>
                  <p:nvPr/>
                </p:nvSpPr>
                <p:spPr bwMode="auto">
                  <a:xfrm>
                    <a:off x="3407" y="3485"/>
                    <a:ext cx="28" cy="26"/>
                  </a:xfrm>
                  <a:custGeom>
                    <a:avLst/>
                    <a:gdLst>
                      <a:gd name="T0" fmla="*/ 271 w 283"/>
                      <a:gd name="T1" fmla="*/ 0 h 254"/>
                      <a:gd name="T2" fmla="*/ 280 w 283"/>
                      <a:gd name="T3" fmla="*/ 1 h 254"/>
                      <a:gd name="T4" fmla="*/ 283 w 283"/>
                      <a:gd name="T5" fmla="*/ 1 h 254"/>
                      <a:gd name="T6" fmla="*/ 283 w 283"/>
                      <a:gd name="T7" fmla="*/ 4 h 254"/>
                      <a:gd name="T8" fmla="*/ 283 w 283"/>
                      <a:gd name="T9" fmla="*/ 12 h 254"/>
                      <a:gd name="T10" fmla="*/ 283 w 283"/>
                      <a:gd name="T11" fmla="*/ 24 h 254"/>
                      <a:gd name="T12" fmla="*/ 282 w 283"/>
                      <a:gd name="T13" fmla="*/ 41 h 254"/>
                      <a:gd name="T14" fmla="*/ 280 w 283"/>
                      <a:gd name="T15" fmla="*/ 60 h 254"/>
                      <a:gd name="T16" fmla="*/ 274 w 283"/>
                      <a:gd name="T17" fmla="*/ 83 h 254"/>
                      <a:gd name="T18" fmla="*/ 268 w 283"/>
                      <a:gd name="T19" fmla="*/ 106 h 254"/>
                      <a:gd name="T20" fmla="*/ 257 w 283"/>
                      <a:gd name="T21" fmla="*/ 129 h 254"/>
                      <a:gd name="T22" fmla="*/ 243 w 283"/>
                      <a:gd name="T23" fmla="*/ 154 h 254"/>
                      <a:gd name="T24" fmla="*/ 225 w 283"/>
                      <a:gd name="T25" fmla="*/ 177 h 254"/>
                      <a:gd name="T26" fmla="*/ 203 w 283"/>
                      <a:gd name="T27" fmla="*/ 198 h 254"/>
                      <a:gd name="T28" fmla="*/ 175 w 283"/>
                      <a:gd name="T29" fmla="*/ 219 h 254"/>
                      <a:gd name="T30" fmla="*/ 146 w 283"/>
                      <a:gd name="T31" fmla="*/ 233 h 254"/>
                      <a:gd name="T32" fmla="*/ 118 w 283"/>
                      <a:gd name="T33" fmla="*/ 243 h 254"/>
                      <a:gd name="T34" fmla="*/ 92 w 283"/>
                      <a:gd name="T35" fmla="*/ 249 h 254"/>
                      <a:gd name="T36" fmla="*/ 67 w 283"/>
                      <a:gd name="T37" fmla="*/ 253 h 254"/>
                      <a:gd name="T38" fmla="*/ 46 w 283"/>
                      <a:gd name="T39" fmla="*/ 254 h 254"/>
                      <a:gd name="T40" fmla="*/ 26 w 283"/>
                      <a:gd name="T41" fmla="*/ 253 h 254"/>
                      <a:gd name="T42" fmla="*/ 12 w 283"/>
                      <a:gd name="T43" fmla="*/ 252 h 254"/>
                      <a:gd name="T44" fmla="*/ 4 w 283"/>
                      <a:gd name="T45" fmla="*/ 250 h 254"/>
                      <a:gd name="T46" fmla="*/ 1 w 283"/>
                      <a:gd name="T47" fmla="*/ 249 h 254"/>
                      <a:gd name="T48" fmla="*/ 1 w 283"/>
                      <a:gd name="T49" fmla="*/ 246 h 254"/>
                      <a:gd name="T50" fmla="*/ 0 w 283"/>
                      <a:gd name="T51" fmla="*/ 238 h 254"/>
                      <a:gd name="T52" fmla="*/ 0 w 283"/>
                      <a:gd name="T53" fmla="*/ 225 h 254"/>
                      <a:gd name="T54" fmla="*/ 2 w 283"/>
                      <a:gd name="T55" fmla="*/ 208 h 254"/>
                      <a:gd name="T56" fmla="*/ 5 w 283"/>
                      <a:gd name="T57" fmla="*/ 188 h 254"/>
                      <a:gd name="T58" fmla="*/ 12 w 283"/>
                      <a:gd name="T59" fmla="*/ 166 h 254"/>
                      <a:gd name="T60" fmla="*/ 22 w 283"/>
                      <a:gd name="T61" fmla="*/ 141 h 254"/>
                      <a:gd name="T62" fmla="*/ 36 w 283"/>
                      <a:gd name="T63" fmla="*/ 117 h 254"/>
                      <a:gd name="T64" fmla="*/ 56 w 283"/>
                      <a:gd name="T65" fmla="*/ 91 h 254"/>
                      <a:gd name="T66" fmla="*/ 81 w 283"/>
                      <a:gd name="T67" fmla="*/ 67 h 254"/>
                      <a:gd name="T68" fmla="*/ 110 w 283"/>
                      <a:gd name="T69" fmla="*/ 47 h 254"/>
                      <a:gd name="T70" fmla="*/ 139 w 283"/>
                      <a:gd name="T71" fmla="*/ 31 h 254"/>
                      <a:gd name="T72" fmla="*/ 166 w 283"/>
                      <a:gd name="T73" fmla="*/ 19 h 254"/>
                      <a:gd name="T74" fmla="*/ 193 w 283"/>
                      <a:gd name="T75" fmla="*/ 10 h 254"/>
                      <a:gd name="T76" fmla="*/ 218 w 283"/>
                      <a:gd name="T77" fmla="*/ 5 h 254"/>
                      <a:gd name="T78" fmla="*/ 239 w 283"/>
                      <a:gd name="T79" fmla="*/ 2 h 254"/>
                      <a:gd name="T80" fmla="*/ 257 w 283"/>
                      <a:gd name="T81" fmla="*/ 1 h 254"/>
                      <a:gd name="T82" fmla="*/ 271 w 283"/>
                      <a:gd name="T83"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3" h="254">
                        <a:moveTo>
                          <a:pt x="271" y="0"/>
                        </a:moveTo>
                        <a:lnTo>
                          <a:pt x="280" y="1"/>
                        </a:lnTo>
                        <a:lnTo>
                          <a:pt x="283" y="1"/>
                        </a:lnTo>
                        <a:lnTo>
                          <a:pt x="283" y="4"/>
                        </a:lnTo>
                        <a:lnTo>
                          <a:pt x="283" y="12"/>
                        </a:lnTo>
                        <a:lnTo>
                          <a:pt x="283" y="24"/>
                        </a:lnTo>
                        <a:lnTo>
                          <a:pt x="282" y="41"/>
                        </a:lnTo>
                        <a:lnTo>
                          <a:pt x="280" y="60"/>
                        </a:lnTo>
                        <a:lnTo>
                          <a:pt x="274" y="83"/>
                        </a:lnTo>
                        <a:lnTo>
                          <a:pt x="268" y="106"/>
                        </a:lnTo>
                        <a:lnTo>
                          <a:pt x="257" y="129"/>
                        </a:lnTo>
                        <a:lnTo>
                          <a:pt x="243" y="154"/>
                        </a:lnTo>
                        <a:lnTo>
                          <a:pt x="225" y="177"/>
                        </a:lnTo>
                        <a:lnTo>
                          <a:pt x="203" y="198"/>
                        </a:lnTo>
                        <a:lnTo>
                          <a:pt x="175" y="219"/>
                        </a:lnTo>
                        <a:lnTo>
                          <a:pt x="146" y="233"/>
                        </a:lnTo>
                        <a:lnTo>
                          <a:pt x="118" y="243"/>
                        </a:lnTo>
                        <a:lnTo>
                          <a:pt x="92" y="249"/>
                        </a:lnTo>
                        <a:lnTo>
                          <a:pt x="67" y="253"/>
                        </a:lnTo>
                        <a:lnTo>
                          <a:pt x="46" y="254"/>
                        </a:lnTo>
                        <a:lnTo>
                          <a:pt x="26" y="253"/>
                        </a:lnTo>
                        <a:lnTo>
                          <a:pt x="12" y="252"/>
                        </a:lnTo>
                        <a:lnTo>
                          <a:pt x="4" y="250"/>
                        </a:lnTo>
                        <a:lnTo>
                          <a:pt x="1" y="249"/>
                        </a:lnTo>
                        <a:lnTo>
                          <a:pt x="1" y="246"/>
                        </a:lnTo>
                        <a:lnTo>
                          <a:pt x="0" y="238"/>
                        </a:lnTo>
                        <a:lnTo>
                          <a:pt x="0" y="225"/>
                        </a:lnTo>
                        <a:lnTo>
                          <a:pt x="2" y="208"/>
                        </a:lnTo>
                        <a:lnTo>
                          <a:pt x="5" y="188"/>
                        </a:lnTo>
                        <a:lnTo>
                          <a:pt x="12" y="166"/>
                        </a:lnTo>
                        <a:lnTo>
                          <a:pt x="22" y="141"/>
                        </a:lnTo>
                        <a:lnTo>
                          <a:pt x="36" y="117"/>
                        </a:lnTo>
                        <a:lnTo>
                          <a:pt x="56" y="91"/>
                        </a:lnTo>
                        <a:lnTo>
                          <a:pt x="81" y="67"/>
                        </a:lnTo>
                        <a:lnTo>
                          <a:pt x="110" y="47"/>
                        </a:lnTo>
                        <a:lnTo>
                          <a:pt x="139" y="31"/>
                        </a:lnTo>
                        <a:lnTo>
                          <a:pt x="166" y="19"/>
                        </a:lnTo>
                        <a:lnTo>
                          <a:pt x="193" y="10"/>
                        </a:lnTo>
                        <a:lnTo>
                          <a:pt x="218" y="5"/>
                        </a:lnTo>
                        <a:lnTo>
                          <a:pt x="239" y="2"/>
                        </a:lnTo>
                        <a:lnTo>
                          <a:pt x="257" y="1"/>
                        </a:lnTo>
                        <a:lnTo>
                          <a:pt x="271" y="0"/>
                        </a:lnTo>
                        <a:close/>
                      </a:path>
                    </a:pathLst>
                  </a:custGeom>
                  <a:grpFill/>
                  <a:ln w="0">
                    <a:noFill/>
                    <a:prstDash val="solid"/>
                    <a:round/>
                    <a:headEnd/>
                    <a:tailEnd/>
                  </a:ln>
                </p:spPr>
                <p:txBody>
                  <a:bodyPr vert="horz" wrap="square" lIns="51422" tIns="25711" rIns="51422" bIns="25711" numCol="1" anchor="t" anchorCtr="0" compatLnSpc="1">
                    <a:prstTxWarp prst="textNoShape">
                      <a:avLst/>
                    </a:prstTxWarp>
                  </a:bodyPr>
                  <a:lstStyle/>
                  <a:p>
                    <a:endParaRPr lang="en-US" sz="1012" dirty="0"/>
                  </a:p>
                </p:txBody>
              </p:sp>
              <p:sp>
                <p:nvSpPr>
                  <p:cNvPr id="40" name="Freeform 84"/>
                  <p:cNvSpPr>
                    <a:spLocks/>
                  </p:cNvSpPr>
                  <p:nvPr/>
                </p:nvSpPr>
                <p:spPr bwMode="auto">
                  <a:xfrm>
                    <a:off x="3351" y="3559"/>
                    <a:ext cx="37" cy="18"/>
                  </a:xfrm>
                  <a:custGeom>
                    <a:avLst/>
                    <a:gdLst>
                      <a:gd name="T0" fmla="*/ 176 w 376"/>
                      <a:gd name="T1" fmla="*/ 0 h 178"/>
                      <a:gd name="T2" fmla="*/ 208 w 376"/>
                      <a:gd name="T3" fmla="*/ 1 h 178"/>
                      <a:gd name="T4" fmla="*/ 238 w 376"/>
                      <a:gd name="T5" fmla="*/ 4 h 178"/>
                      <a:gd name="T6" fmla="*/ 266 w 376"/>
                      <a:gd name="T7" fmla="*/ 10 h 178"/>
                      <a:gd name="T8" fmla="*/ 291 w 376"/>
                      <a:gd name="T9" fmla="*/ 18 h 178"/>
                      <a:gd name="T10" fmla="*/ 312 w 376"/>
                      <a:gd name="T11" fmla="*/ 27 h 178"/>
                      <a:gd name="T12" fmla="*/ 331 w 376"/>
                      <a:gd name="T13" fmla="*/ 37 h 178"/>
                      <a:gd name="T14" fmla="*/ 348 w 376"/>
                      <a:gd name="T15" fmla="*/ 47 h 178"/>
                      <a:gd name="T16" fmla="*/ 360 w 376"/>
                      <a:gd name="T17" fmla="*/ 55 h 178"/>
                      <a:gd name="T18" fmla="*/ 369 w 376"/>
                      <a:gd name="T19" fmla="*/ 61 h 178"/>
                      <a:gd name="T20" fmla="*/ 375 w 376"/>
                      <a:gd name="T21" fmla="*/ 67 h 178"/>
                      <a:gd name="T22" fmla="*/ 376 w 376"/>
                      <a:gd name="T23" fmla="*/ 68 h 178"/>
                      <a:gd name="T24" fmla="*/ 375 w 376"/>
                      <a:gd name="T25" fmla="*/ 71 h 178"/>
                      <a:gd name="T26" fmla="*/ 370 w 376"/>
                      <a:gd name="T27" fmla="*/ 77 h 178"/>
                      <a:gd name="T28" fmla="*/ 362 w 376"/>
                      <a:gd name="T29" fmla="*/ 88 h 178"/>
                      <a:gd name="T30" fmla="*/ 352 w 376"/>
                      <a:gd name="T31" fmla="*/ 100 h 178"/>
                      <a:gd name="T32" fmla="*/ 338 w 376"/>
                      <a:gd name="T33" fmla="*/ 114 h 178"/>
                      <a:gd name="T34" fmla="*/ 321 w 376"/>
                      <a:gd name="T35" fmla="*/ 128 h 178"/>
                      <a:gd name="T36" fmla="*/ 302 w 376"/>
                      <a:gd name="T37" fmla="*/ 143 h 178"/>
                      <a:gd name="T38" fmla="*/ 278 w 376"/>
                      <a:gd name="T39" fmla="*/ 156 h 178"/>
                      <a:gd name="T40" fmla="*/ 252 w 376"/>
                      <a:gd name="T41" fmla="*/ 167 h 178"/>
                      <a:gd name="T42" fmla="*/ 224 w 376"/>
                      <a:gd name="T43" fmla="*/ 174 h 178"/>
                      <a:gd name="T44" fmla="*/ 192 w 376"/>
                      <a:gd name="T45" fmla="*/ 178 h 178"/>
                      <a:gd name="T46" fmla="*/ 161 w 376"/>
                      <a:gd name="T47" fmla="*/ 177 h 178"/>
                      <a:gd name="T48" fmla="*/ 132 w 376"/>
                      <a:gd name="T49" fmla="*/ 173 h 178"/>
                      <a:gd name="T50" fmla="*/ 106 w 376"/>
                      <a:gd name="T51" fmla="*/ 165 h 178"/>
                      <a:gd name="T52" fmla="*/ 82 w 376"/>
                      <a:gd name="T53" fmla="*/ 156 h 178"/>
                      <a:gd name="T54" fmla="*/ 61 w 376"/>
                      <a:gd name="T55" fmla="*/ 144 h 178"/>
                      <a:gd name="T56" fmla="*/ 43 w 376"/>
                      <a:gd name="T57" fmla="*/ 134 h 178"/>
                      <a:gd name="T58" fmla="*/ 28 w 376"/>
                      <a:gd name="T59" fmla="*/ 122 h 178"/>
                      <a:gd name="T60" fmla="*/ 16 w 376"/>
                      <a:gd name="T61" fmla="*/ 112 h 178"/>
                      <a:gd name="T62" fmla="*/ 7 w 376"/>
                      <a:gd name="T63" fmla="*/ 104 h 178"/>
                      <a:gd name="T64" fmla="*/ 2 w 376"/>
                      <a:gd name="T65" fmla="*/ 99 h 178"/>
                      <a:gd name="T66" fmla="*/ 0 w 376"/>
                      <a:gd name="T67" fmla="*/ 96 h 178"/>
                      <a:gd name="T68" fmla="*/ 2 w 376"/>
                      <a:gd name="T69" fmla="*/ 94 h 178"/>
                      <a:gd name="T70" fmla="*/ 5 w 376"/>
                      <a:gd name="T71" fmla="*/ 88 h 178"/>
                      <a:gd name="T72" fmla="*/ 13 w 376"/>
                      <a:gd name="T73" fmla="*/ 79 h 178"/>
                      <a:gd name="T74" fmla="*/ 22 w 376"/>
                      <a:gd name="T75" fmla="*/ 69 h 178"/>
                      <a:gd name="T76" fmla="*/ 35 w 376"/>
                      <a:gd name="T77" fmla="*/ 56 h 178"/>
                      <a:gd name="T78" fmla="*/ 50 w 376"/>
                      <a:gd name="T79" fmla="*/ 43 h 178"/>
                      <a:gd name="T80" fmla="*/ 69 w 376"/>
                      <a:gd name="T81" fmla="*/ 32 h 178"/>
                      <a:gd name="T82" fmla="*/ 91 w 376"/>
                      <a:gd name="T83" fmla="*/ 20 h 178"/>
                      <a:gd name="T84" fmla="*/ 116 w 376"/>
                      <a:gd name="T85" fmla="*/ 10 h 178"/>
                      <a:gd name="T86" fmla="*/ 144 w 376"/>
                      <a:gd name="T87" fmla="*/ 3 h 178"/>
                      <a:gd name="T88" fmla="*/ 176 w 376"/>
                      <a:gd name="T8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6" h="178">
                        <a:moveTo>
                          <a:pt x="176" y="0"/>
                        </a:moveTo>
                        <a:lnTo>
                          <a:pt x="208" y="1"/>
                        </a:lnTo>
                        <a:lnTo>
                          <a:pt x="238" y="4"/>
                        </a:lnTo>
                        <a:lnTo>
                          <a:pt x="266" y="10"/>
                        </a:lnTo>
                        <a:lnTo>
                          <a:pt x="291" y="18"/>
                        </a:lnTo>
                        <a:lnTo>
                          <a:pt x="312" y="27"/>
                        </a:lnTo>
                        <a:lnTo>
                          <a:pt x="331" y="37"/>
                        </a:lnTo>
                        <a:lnTo>
                          <a:pt x="348" y="47"/>
                        </a:lnTo>
                        <a:lnTo>
                          <a:pt x="360" y="55"/>
                        </a:lnTo>
                        <a:lnTo>
                          <a:pt x="369" y="61"/>
                        </a:lnTo>
                        <a:lnTo>
                          <a:pt x="375" y="67"/>
                        </a:lnTo>
                        <a:lnTo>
                          <a:pt x="376" y="68"/>
                        </a:lnTo>
                        <a:lnTo>
                          <a:pt x="375" y="71"/>
                        </a:lnTo>
                        <a:lnTo>
                          <a:pt x="370" y="77"/>
                        </a:lnTo>
                        <a:lnTo>
                          <a:pt x="362" y="88"/>
                        </a:lnTo>
                        <a:lnTo>
                          <a:pt x="352" y="100"/>
                        </a:lnTo>
                        <a:lnTo>
                          <a:pt x="338" y="114"/>
                        </a:lnTo>
                        <a:lnTo>
                          <a:pt x="321" y="128"/>
                        </a:lnTo>
                        <a:lnTo>
                          <a:pt x="302" y="143"/>
                        </a:lnTo>
                        <a:lnTo>
                          <a:pt x="278" y="156"/>
                        </a:lnTo>
                        <a:lnTo>
                          <a:pt x="252" y="167"/>
                        </a:lnTo>
                        <a:lnTo>
                          <a:pt x="224" y="174"/>
                        </a:lnTo>
                        <a:lnTo>
                          <a:pt x="192" y="178"/>
                        </a:lnTo>
                        <a:lnTo>
                          <a:pt x="161" y="177"/>
                        </a:lnTo>
                        <a:lnTo>
                          <a:pt x="132" y="173"/>
                        </a:lnTo>
                        <a:lnTo>
                          <a:pt x="106" y="165"/>
                        </a:lnTo>
                        <a:lnTo>
                          <a:pt x="82" y="156"/>
                        </a:lnTo>
                        <a:lnTo>
                          <a:pt x="61" y="144"/>
                        </a:lnTo>
                        <a:lnTo>
                          <a:pt x="43" y="134"/>
                        </a:lnTo>
                        <a:lnTo>
                          <a:pt x="28" y="122"/>
                        </a:lnTo>
                        <a:lnTo>
                          <a:pt x="16" y="112"/>
                        </a:lnTo>
                        <a:lnTo>
                          <a:pt x="7" y="104"/>
                        </a:lnTo>
                        <a:lnTo>
                          <a:pt x="2" y="99"/>
                        </a:lnTo>
                        <a:lnTo>
                          <a:pt x="0" y="96"/>
                        </a:lnTo>
                        <a:lnTo>
                          <a:pt x="2" y="94"/>
                        </a:lnTo>
                        <a:lnTo>
                          <a:pt x="5" y="88"/>
                        </a:lnTo>
                        <a:lnTo>
                          <a:pt x="13" y="79"/>
                        </a:lnTo>
                        <a:lnTo>
                          <a:pt x="22" y="69"/>
                        </a:lnTo>
                        <a:lnTo>
                          <a:pt x="35" y="56"/>
                        </a:lnTo>
                        <a:lnTo>
                          <a:pt x="50" y="43"/>
                        </a:lnTo>
                        <a:lnTo>
                          <a:pt x="69" y="32"/>
                        </a:lnTo>
                        <a:lnTo>
                          <a:pt x="91" y="20"/>
                        </a:lnTo>
                        <a:lnTo>
                          <a:pt x="116" y="10"/>
                        </a:lnTo>
                        <a:lnTo>
                          <a:pt x="144" y="3"/>
                        </a:lnTo>
                        <a:lnTo>
                          <a:pt x="176" y="0"/>
                        </a:lnTo>
                        <a:close/>
                      </a:path>
                    </a:pathLst>
                  </a:custGeom>
                  <a:grpFill/>
                  <a:ln w="0">
                    <a:noFill/>
                    <a:prstDash val="solid"/>
                    <a:round/>
                    <a:headEnd/>
                    <a:tailEnd/>
                  </a:ln>
                </p:spPr>
                <p:txBody>
                  <a:bodyPr vert="horz" wrap="square" lIns="51422" tIns="25711" rIns="51422" bIns="25711" numCol="1" anchor="t" anchorCtr="0" compatLnSpc="1">
                    <a:prstTxWarp prst="textNoShape">
                      <a:avLst/>
                    </a:prstTxWarp>
                  </a:bodyPr>
                  <a:lstStyle/>
                  <a:p>
                    <a:endParaRPr lang="en-US" sz="1012" dirty="0"/>
                  </a:p>
                </p:txBody>
              </p:sp>
            </p:grpSp>
            <p:sp>
              <p:nvSpPr>
                <p:cNvPr id="27" name="Oval 26"/>
                <p:cNvSpPr/>
                <p:nvPr/>
              </p:nvSpPr>
              <p:spPr>
                <a:xfrm>
                  <a:off x="1872592" y="4127357"/>
                  <a:ext cx="609599" cy="61337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2" dirty="0"/>
                </a:p>
              </p:txBody>
            </p:sp>
            <p:pic>
              <p:nvPicPr>
                <p:cNvPr id="28" name="Picture 2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0506" y="4227413"/>
                  <a:ext cx="233353" cy="392457"/>
                </a:xfrm>
                <a:prstGeom prst="rect">
                  <a:avLst/>
                </a:prstGeom>
              </p:spPr>
            </p:pic>
          </p:grpSp>
        </p:grpSp>
        <p:grpSp>
          <p:nvGrpSpPr>
            <p:cNvPr id="57" name="Group 56"/>
            <p:cNvGrpSpPr/>
            <p:nvPr/>
          </p:nvGrpSpPr>
          <p:grpSpPr>
            <a:xfrm>
              <a:off x="2458001" y="1839562"/>
              <a:ext cx="4285134" cy="1114945"/>
              <a:chOff x="3354387" y="2452495"/>
              <a:chExt cx="5715000" cy="1486981"/>
            </a:xfrm>
          </p:grpSpPr>
          <p:sp>
            <p:nvSpPr>
              <p:cNvPr id="11" name="Freeform 9"/>
              <p:cNvSpPr>
                <a:spLocks/>
              </p:cNvSpPr>
              <p:nvPr/>
            </p:nvSpPr>
            <p:spPr bwMode="auto">
              <a:xfrm flipH="1">
                <a:off x="3354387" y="2452495"/>
                <a:ext cx="5715000" cy="1486981"/>
              </a:xfrm>
              <a:custGeom>
                <a:avLst/>
                <a:gdLst>
                  <a:gd name="T0" fmla="*/ 3294 w 3846"/>
                  <a:gd name="T1" fmla="*/ 446 h 1696"/>
                  <a:gd name="T2" fmla="*/ 2736 w 3846"/>
                  <a:gd name="T3" fmla="*/ 0 h 1696"/>
                  <a:gd name="T4" fmla="*/ 2736 w 3846"/>
                  <a:gd name="T5" fmla="*/ 438 h 1696"/>
                  <a:gd name="T6" fmla="*/ 96 w 3846"/>
                  <a:gd name="T7" fmla="*/ 438 h 1696"/>
                  <a:gd name="T8" fmla="*/ 96 w 3846"/>
                  <a:gd name="T9" fmla="*/ 438 h 1696"/>
                  <a:gd name="T10" fmla="*/ 78 w 3846"/>
                  <a:gd name="T11" fmla="*/ 440 h 1696"/>
                  <a:gd name="T12" fmla="*/ 60 w 3846"/>
                  <a:gd name="T13" fmla="*/ 446 h 1696"/>
                  <a:gd name="T14" fmla="*/ 44 w 3846"/>
                  <a:gd name="T15" fmla="*/ 454 h 1696"/>
                  <a:gd name="T16" fmla="*/ 28 w 3846"/>
                  <a:gd name="T17" fmla="*/ 466 h 1696"/>
                  <a:gd name="T18" fmla="*/ 18 w 3846"/>
                  <a:gd name="T19" fmla="*/ 480 h 1696"/>
                  <a:gd name="T20" fmla="*/ 8 w 3846"/>
                  <a:gd name="T21" fmla="*/ 496 h 1696"/>
                  <a:gd name="T22" fmla="*/ 2 w 3846"/>
                  <a:gd name="T23" fmla="*/ 514 h 1696"/>
                  <a:gd name="T24" fmla="*/ 0 w 3846"/>
                  <a:gd name="T25" fmla="*/ 534 h 1696"/>
                  <a:gd name="T26" fmla="*/ 0 w 3846"/>
                  <a:gd name="T27" fmla="*/ 1044 h 1696"/>
                  <a:gd name="T28" fmla="*/ 0 w 3846"/>
                  <a:gd name="T29" fmla="*/ 1156 h 1696"/>
                  <a:gd name="T30" fmla="*/ 0 w 3846"/>
                  <a:gd name="T31" fmla="*/ 1156 h 1696"/>
                  <a:gd name="T32" fmla="*/ 0 w 3846"/>
                  <a:gd name="T33" fmla="*/ 1256 h 1696"/>
                  <a:gd name="T34" fmla="*/ 558 w 3846"/>
                  <a:gd name="T35" fmla="*/ 1696 h 1696"/>
                  <a:gd name="T36" fmla="*/ 1106 w 3846"/>
                  <a:gd name="T37" fmla="*/ 1252 h 1696"/>
                  <a:gd name="T38" fmla="*/ 3750 w 3846"/>
                  <a:gd name="T39" fmla="*/ 1252 h 1696"/>
                  <a:gd name="T40" fmla="*/ 3750 w 3846"/>
                  <a:gd name="T41" fmla="*/ 1252 h 1696"/>
                  <a:gd name="T42" fmla="*/ 3770 w 3846"/>
                  <a:gd name="T43" fmla="*/ 1250 h 1696"/>
                  <a:gd name="T44" fmla="*/ 3788 w 3846"/>
                  <a:gd name="T45" fmla="*/ 1244 h 1696"/>
                  <a:gd name="T46" fmla="*/ 3804 w 3846"/>
                  <a:gd name="T47" fmla="*/ 1236 h 1696"/>
                  <a:gd name="T48" fmla="*/ 3818 w 3846"/>
                  <a:gd name="T49" fmla="*/ 1224 h 1696"/>
                  <a:gd name="T50" fmla="*/ 3830 w 3846"/>
                  <a:gd name="T51" fmla="*/ 1210 h 1696"/>
                  <a:gd name="T52" fmla="*/ 3838 w 3846"/>
                  <a:gd name="T53" fmla="*/ 1192 h 1696"/>
                  <a:gd name="T54" fmla="*/ 3844 w 3846"/>
                  <a:gd name="T55" fmla="*/ 1174 h 1696"/>
                  <a:gd name="T56" fmla="*/ 3846 w 3846"/>
                  <a:gd name="T57" fmla="*/ 1156 h 1696"/>
                  <a:gd name="T58" fmla="*/ 3846 w 3846"/>
                  <a:gd name="T59" fmla="*/ 674 h 1696"/>
                  <a:gd name="T60" fmla="*/ 3846 w 3846"/>
                  <a:gd name="T61" fmla="*/ 572 h 1696"/>
                  <a:gd name="T62" fmla="*/ 3846 w 3846"/>
                  <a:gd name="T63" fmla="*/ 534 h 1696"/>
                  <a:gd name="T64" fmla="*/ 3846 w 3846"/>
                  <a:gd name="T65" fmla="*/ 0 h 1696"/>
                  <a:gd name="T66" fmla="*/ 3294 w 3846"/>
                  <a:gd name="T67" fmla="*/ 446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6" h="1696">
                    <a:moveTo>
                      <a:pt x="3294" y="446"/>
                    </a:moveTo>
                    <a:lnTo>
                      <a:pt x="2736" y="0"/>
                    </a:lnTo>
                    <a:lnTo>
                      <a:pt x="2736" y="438"/>
                    </a:lnTo>
                    <a:lnTo>
                      <a:pt x="96" y="438"/>
                    </a:lnTo>
                    <a:lnTo>
                      <a:pt x="96" y="438"/>
                    </a:lnTo>
                    <a:lnTo>
                      <a:pt x="78" y="440"/>
                    </a:lnTo>
                    <a:lnTo>
                      <a:pt x="60" y="446"/>
                    </a:lnTo>
                    <a:lnTo>
                      <a:pt x="44" y="454"/>
                    </a:lnTo>
                    <a:lnTo>
                      <a:pt x="28" y="466"/>
                    </a:lnTo>
                    <a:lnTo>
                      <a:pt x="18" y="480"/>
                    </a:lnTo>
                    <a:lnTo>
                      <a:pt x="8" y="496"/>
                    </a:lnTo>
                    <a:lnTo>
                      <a:pt x="2" y="514"/>
                    </a:lnTo>
                    <a:lnTo>
                      <a:pt x="0" y="534"/>
                    </a:lnTo>
                    <a:lnTo>
                      <a:pt x="0" y="1044"/>
                    </a:lnTo>
                    <a:lnTo>
                      <a:pt x="0" y="1156"/>
                    </a:lnTo>
                    <a:lnTo>
                      <a:pt x="0" y="1156"/>
                    </a:lnTo>
                    <a:lnTo>
                      <a:pt x="0" y="1256"/>
                    </a:lnTo>
                    <a:lnTo>
                      <a:pt x="558" y="1696"/>
                    </a:lnTo>
                    <a:lnTo>
                      <a:pt x="1106" y="1252"/>
                    </a:lnTo>
                    <a:lnTo>
                      <a:pt x="3750" y="1252"/>
                    </a:lnTo>
                    <a:lnTo>
                      <a:pt x="3750" y="1252"/>
                    </a:lnTo>
                    <a:lnTo>
                      <a:pt x="3770" y="1250"/>
                    </a:lnTo>
                    <a:lnTo>
                      <a:pt x="3788" y="1244"/>
                    </a:lnTo>
                    <a:lnTo>
                      <a:pt x="3804" y="1236"/>
                    </a:lnTo>
                    <a:lnTo>
                      <a:pt x="3818" y="1224"/>
                    </a:lnTo>
                    <a:lnTo>
                      <a:pt x="3830" y="1210"/>
                    </a:lnTo>
                    <a:lnTo>
                      <a:pt x="3838" y="1192"/>
                    </a:lnTo>
                    <a:lnTo>
                      <a:pt x="3844" y="1174"/>
                    </a:lnTo>
                    <a:lnTo>
                      <a:pt x="3846" y="1156"/>
                    </a:lnTo>
                    <a:lnTo>
                      <a:pt x="3846" y="674"/>
                    </a:lnTo>
                    <a:lnTo>
                      <a:pt x="3846" y="572"/>
                    </a:lnTo>
                    <a:lnTo>
                      <a:pt x="3846" y="534"/>
                    </a:lnTo>
                    <a:lnTo>
                      <a:pt x="3846" y="0"/>
                    </a:lnTo>
                    <a:lnTo>
                      <a:pt x="3294" y="446"/>
                    </a:lnTo>
                    <a:close/>
                  </a:path>
                </a:pathLst>
              </a:custGeom>
              <a:solidFill>
                <a:schemeClr val="accent4">
                  <a:lumMod val="75000"/>
                </a:schemeClr>
              </a:solidFill>
              <a:ln w="12700">
                <a:noFill/>
                <a:prstDash val="solid"/>
                <a:round/>
                <a:headEnd/>
                <a:tailEnd/>
              </a:ln>
            </p:spPr>
            <p:txBody>
              <a:bodyPr vert="horz" wrap="square" lIns="68562" tIns="34281" rIns="68562" bIns="34281" numCol="1" anchor="t" anchorCtr="0" compatLnSpc="1">
                <a:prstTxWarp prst="textNoShape">
                  <a:avLst/>
                </a:prstTxWarp>
              </a:bodyPr>
              <a:lstStyle/>
              <a:p>
                <a:endParaRPr lang="en-GB" sz="1350"/>
              </a:p>
            </p:txBody>
          </p:sp>
          <p:sp>
            <p:nvSpPr>
              <p:cNvPr id="18" name="TextBox 17"/>
              <p:cNvSpPr txBox="1"/>
              <p:nvPr/>
            </p:nvSpPr>
            <p:spPr>
              <a:xfrm>
                <a:off x="4898350" y="3076216"/>
                <a:ext cx="1549757" cy="352784"/>
              </a:xfrm>
              <a:prstGeom prst="rect">
                <a:avLst/>
              </a:prstGeom>
              <a:noFill/>
            </p:spPr>
            <p:txBody>
              <a:bodyPr wrap="none" lIns="0" tIns="0" rIns="0" bIns="0" rtlCol="0">
                <a:noAutofit/>
              </a:bodyPr>
              <a:lstStyle/>
              <a:p>
                <a:pPr algn="ctr">
                  <a:spcAft>
                    <a:spcPts val="675"/>
                  </a:spcAft>
                </a:pPr>
                <a:r>
                  <a:rPr lang="en-GB" sz="1200" b="1" dirty="0" smtClean="0">
                    <a:solidFill>
                      <a:schemeClr val="bg2"/>
                    </a:solidFill>
                    <a:latin typeface="Georgia" pitchFamily="18" charset="0"/>
                  </a:rPr>
                  <a:t>Optimizing for High </a:t>
                </a:r>
                <a:r>
                  <a:rPr lang="en-GB" sz="1200" b="1" dirty="0">
                    <a:solidFill>
                      <a:schemeClr val="bg2"/>
                    </a:solidFill>
                    <a:latin typeface="Georgia" pitchFamily="18" charset="0"/>
                  </a:rPr>
                  <a:t>Velocity </a:t>
                </a:r>
                <a:r>
                  <a:rPr lang="en-GB" sz="1200" b="1" dirty="0" smtClean="0">
                    <a:solidFill>
                      <a:schemeClr val="bg2"/>
                    </a:solidFill>
                    <a:latin typeface="Georgia" pitchFamily="18" charset="0"/>
                  </a:rPr>
                  <a:t>&amp; Reliability </a:t>
                </a:r>
                <a:endParaRPr lang="en-GB" sz="1200" b="1" dirty="0">
                  <a:solidFill>
                    <a:schemeClr val="bg2"/>
                  </a:solidFill>
                  <a:latin typeface="Georgia" pitchFamily="18" charset="0"/>
                </a:endParaRPr>
              </a:p>
            </p:txBody>
          </p:sp>
          <p:sp>
            <p:nvSpPr>
              <p:cNvPr id="44" name="Oval 43"/>
              <p:cNvSpPr/>
              <p:nvPr/>
            </p:nvSpPr>
            <p:spPr>
              <a:xfrm>
                <a:off x="7926387" y="2978589"/>
                <a:ext cx="609599" cy="61337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2" dirty="0"/>
              </a:p>
            </p:txBody>
          </p:sp>
        </p:grpSp>
        <p:grpSp>
          <p:nvGrpSpPr>
            <p:cNvPr id="58" name="Group 57"/>
            <p:cNvGrpSpPr/>
            <p:nvPr/>
          </p:nvGrpSpPr>
          <p:grpSpPr>
            <a:xfrm>
              <a:off x="2466571" y="2706125"/>
              <a:ext cx="4285134" cy="1114945"/>
              <a:chOff x="3365817" y="3608212"/>
              <a:chExt cx="5715000" cy="1486981"/>
            </a:xfrm>
          </p:grpSpPr>
          <p:sp>
            <p:nvSpPr>
              <p:cNvPr id="10" name="Freeform 9"/>
              <p:cNvSpPr>
                <a:spLocks/>
              </p:cNvSpPr>
              <p:nvPr/>
            </p:nvSpPr>
            <p:spPr bwMode="auto">
              <a:xfrm>
                <a:off x="3365817" y="3608212"/>
                <a:ext cx="5715000" cy="1486981"/>
              </a:xfrm>
              <a:custGeom>
                <a:avLst/>
                <a:gdLst>
                  <a:gd name="T0" fmla="*/ 3294 w 3846"/>
                  <a:gd name="T1" fmla="*/ 446 h 1696"/>
                  <a:gd name="T2" fmla="*/ 2736 w 3846"/>
                  <a:gd name="T3" fmla="*/ 0 h 1696"/>
                  <a:gd name="T4" fmla="*/ 2736 w 3846"/>
                  <a:gd name="T5" fmla="*/ 438 h 1696"/>
                  <a:gd name="T6" fmla="*/ 96 w 3846"/>
                  <a:gd name="T7" fmla="*/ 438 h 1696"/>
                  <a:gd name="T8" fmla="*/ 96 w 3846"/>
                  <a:gd name="T9" fmla="*/ 438 h 1696"/>
                  <a:gd name="T10" fmla="*/ 78 w 3846"/>
                  <a:gd name="T11" fmla="*/ 440 h 1696"/>
                  <a:gd name="T12" fmla="*/ 60 w 3846"/>
                  <a:gd name="T13" fmla="*/ 446 h 1696"/>
                  <a:gd name="T14" fmla="*/ 44 w 3846"/>
                  <a:gd name="T15" fmla="*/ 454 h 1696"/>
                  <a:gd name="T16" fmla="*/ 28 w 3846"/>
                  <a:gd name="T17" fmla="*/ 466 h 1696"/>
                  <a:gd name="T18" fmla="*/ 18 w 3846"/>
                  <a:gd name="T19" fmla="*/ 480 h 1696"/>
                  <a:gd name="T20" fmla="*/ 8 w 3846"/>
                  <a:gd name="T21" fmla="*/ 496 h 1696"/>
                  <a:gd name="T22" fmla="*/ 2 w 3846"/>
                  <a:gd name="T23" fmla="*/ 514 h 1696"/>
                  <a:gd name="T24" fmla="*/ 0 w 3846"/>
                  <a:gd name="T25" fmla="*/ 534 h 1696"/>
                  <a:gd name="T26" fmla="*/ 0 w 3846"/>
                  <a:gd name="T27" fmla="*/ 1044 h 1696"/>
                  <a:gd name="T28" fmla="*/ 0 w 3846"/>
                  <a:gd name="T29" fmla="*/ 1156 h 1696"/>
                  <a:gd name="T30" fmla="*/ 0 w 3846"/>
                  <a:gd name="T31" fmla="*/ 1156 h 1696"/>
                  <a:gd name="T32" fmla="*/ 0 w 3846"/>
                  <a:gd name="T33" fmla="*/ 1256 h 1696"/>
                  <a:gd name="T34" fmla="*/ 558 w 3846"/>
                  <a:gd name="T35" fmla="*/ 1696 h 1696"/>
                  <a:gd name="T36" fmla="*/ 1106 w 3846"/>
                  <a:gd name="T37" fmla="*/ 1252 h 1696"/>
                  <a:gd name="T38" fmla="*/ 3750 w 3846"/>
                  <a:gd name="T39" fmla="*/ 1252 h 1696"/>
                  <a:gd name="T40" fmla="*/ 3750 w 3846"/>
                  <a:gd name="T41" fmla="*/ 1252 h 1696"/>
                  <a:gd name="T42" fmla="*/ 3770 w 3846"/>
                  <a:gd name="T43" fmla="*/ 1250 h 1696"/>
                  <a:gd name="T44" fmla="*/ 3788 w 3846"/>
                  <a:gd name="T45" fmla="*/ 1244 h 1696"/>
                  <a:gd name="T46" fmla="*/ 3804 w 3846"/>
                  <a:gd name="T47" fmla="*/ 1236 h 1696"/>
                  <a:gd name="T48" fmla="*/ 3818 w 3846"/>
                  <a:gd name="T49" fmla="*/ 1224 h 1696"/>
                  <a:gd name="T50" fmla="*/ 3830 w 3846"/>
                  <a:gd name="T51" fmla="*/ 1210 h 1696"/>
                  <a:gd name="T52" fmla="*/ 3838 w 3846"/>
                  <a:gd name="T53" fmla="*/ 1192 h 1696"/>
                  <a:gd name="T54" fmla="*/ 3844 w 3846"/>
                  <a:gd name="T55" fmla="*/ 1174 h 1696"/>
                  <a:gd name="T56" fmla="*/ 3846 w 3846"/>
                  <a:gd name="T57" fmla="*/ 1156 h 1696"/>
                  <a:gd name="T58" fmla="*/ 3846 w 3846"/>
                  <a:gd name="T59" fmla="*/ 674 h 1696"/>
                  <a:gd name="T60" fmla="*/ 3846 w 3846"/>
                  <a:gd name="T61" fmla="*/ 572 h 1696"/>
                  <a:gd name="T62" fmla="*/ 3846 w 3846"/>
                  <a:gd name="T63" fmla="*/ 534 h 1696"/>
                  <a:gd name="T64" fmla="*/ 3846 w 3846"/>
                  <a:gd name="T65" fmla="*/ 0 h 1696"/>
                  <a:gd name="T66" fmla="*/ 3294 w 3846"/>
                  <a:gd name="T67" fmla="*/ 446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6" h="1696">
                    <a:moveTo>
                      <a:pt x="3294" y="446"/>
                    </a:moveTo>
                    <a:lnTo>
                      <a:pt x="2736" y="0"/>
                    </a:lnTo>
                    <a:lnTo>
                      <a:pt x="2736" y="438"/>
                    </a:lnTo>
                    <a:lnTo>
                      <a:pt x="96" y="438"/>
                    </a:lnTo>
                    <a:lnTo>
                      <a:pt x="96" y="438"/>
                    </a:lnTo>
                    <a:lnTo>
                      <a:pt x="78" y="440"/>
                    </a:lnTo>
                    <a:lnTo>
                      <a:pt x="60" y="446"/>
                    </a:lnTo>
                    <a:lnTo>
                      <a:pt x="44" y="454"/>
                    </a:lnTo>
                    <a:lnTo>
                      <a:pt x="28" y="466"/>
                    </a:lnTo>
                    <a:lnTo>
                      <a:pt x="18" y="480"/>
                    </a:lnTo>
                    <a:lnTo>
                      <a:pt x="8" y="496"/>
                    </a:lnTo>
                    <a:lnTo>
                      <a:pt x="2" y="514"/>
                    </a:lnTo>
                    <a:lnTo>
                      <a:pt x="0" y="534"/>
                    </a:lnTo>
                    <a:lnTo>
                      <a:pt x="0" y="1044"/>
                    </a:lnTo>
                    <a:lnTo>
                      <a:pt x="0" y="1156"/>
                    </a:lnTo>
                    <a:lnTo>
                      <a:pt x="0" y="1156"/>
                    </a:lnTo>
                    <a:lnTo>
                      <a:pt x="0" y="1256"/>
                    </a:lnTo>
                    <a:lnTo>
                      <a:pt x="558" y="1696"/>
                    </a:lnTo>
                    <a:lnTo>
                      <a:pt x="1106" y="1252"/>
                    </a:lnTo>
                    <a:lnTo>
                      <a:pt x="3750" y="1252"/>
                    </a:lnTo>
                    <a:lnTo>
                      <a:pt x="3750" y="1252"/>
                    </a:lnTo>
                    <a:lnTo>
                      <a:pt x="3770" y="1250"/>
                    </a:lnTo>
                    <a:lnTo>
                      <a:pt x="3788" y="1244"/>
                    </a:lnTo>
                    <a:lnTo>
                      <a:pt x="3804" y="1236"/>
                    </a:lnTo>
                    <a:lnTo>
                      <a:pt x="3818" y="1224"/>
                    </a:lnTo>
                    <a:lnTo>
                      <a:pt x="3830" y="1210"/>
                    </a:lnTo>
                    <a:lnTo>
                      <a:pt x="3838" y="1192"/>
                    </a:lnTo>
                    <a:lnTo>
                      <a:pt x="3844" y="1174"/>
                    </a:lnTo>
                    <a:lnTo>
                      <a:pt x="3846" y="1156"/>
                    </a:lnTo>
                    <a:lnTo>
                      <a:pt x="3846" y="674"/>
                    </a:lnTo>
                    <a:lnTo>
                      <a:pt x="3846" y="572"/>
                    </a:lnTo>
                    <a:lnTo>
                      <a:pt x="3846" y="534"/>
                    </a:lnTo>
                    <a:lnTo>
                      <a:pt x="3846" y="0"/>
                    </a:lnTo>
                    <a:lnTo>
                      <a:pt x="3294" y="446"/>
                    </a:lnTo>
                    <a:close/>
                  </a:path>
                </a:pathLst>
              </a:custGeom>
              <a:solidFill>
                <a:srgbClr val="EB8C00"/>
              </a:solidFill>
              <a:ln w="12700">
                <a:noFill/>
                <a:prstDash val="solid"/>
                <a:round/>
                <a:headEnd/>
                <a:tailEnd/>
              </a:ln>
            </p:spPr>
            <p:txBody>
              <a:bodyPr vert="horz" wrap="square" lIns="68562" tIns="34281" rIns="68562" bIns="34281" numCol="1" anchor="t" anchorCtr="0" compatLnSpc="1">
                <a:prstTxWarp prst="textNoShape">
                  <a:avLst/>
                </a:prstTxWarp>
              </a:bodyPr>
              <a:lstStyle/>
              <a:p>
                <a:endParaRPr lang="en-GB" sz="1350"/>
              </a:p>
            </p:txBody>
          </p:sp>
          <p:sp>
            <p:nvSpPr>
              <p:cNvPr id="19" name="TextBox 18"/>
              <p:cNvSpPr txBox="1"/>
              <p:nvPr/>
            </p:nvSpPr>
            <p:spPr>
              <a:xfrm>
                <a:off x="5538430" y="4267200"/>
                <a:ext cx="1549757" cy="352784"/>
              </a:xfrm>
              <a:prstGeom prst="rect">
                <a:avLst/>
              </a:prstGeom>
              <a:noFill/>
            </p:spPr>
            <p:txBody>
              <a:bodyPr wrap="none" lIns="0" tIns="0" rIns="0" bIns="0" rtlCol="0">
                <a:noAutofit/>
              </a:bodyPr>
              <a:lstStyle/>
              <a:p>
                <a:pPr algn="ctr">
                  <a:spcAft>
                    <a:spcPts val="675"/>
                  </a:spcAft>
                </a:pPr>
                <a:r>
                  <a:rPr lang="en-GB" sz="1200" b="1" dirty="0" smtClean="0">
                    <a:solidFill>
                      <a:schemeClr val="bg2"/>
                    </a:solidFill>
                    <a:latin typeface="Georgia" pitchFamily="18" charset="0"/>
                  </a:rPr>
                  <a:t>The Enterprise Challenge</a:t>
                </a:r>
                <a:endParaRPr lang="en-GB" sz="1200" b="1" dirty="0">
                  <a:solidFill>
                    <a:schemeClr val="bg2"/>
                  </a:solidFill>
                  <a:latin typeface="Georgia" pitchFamily="18" charset="0"/>
                </a:endParaRPr>
              </a:p>
            </p:txBody>
          </p:sp>
          <p:grpSp>
            <p:nvGrpSpPr>
              <p:cNvPr id="46" name="Group 45"/>
              <p:cNvGrpSpPr/>
              <p:nvPr/>
            </p:nvGrpSpPr>
            <p:grpSpPr>
              <a:xfrm>
                <a:off x="3887787" y="4232812"/>
                <a:ext cx="609599" cy="613377"/>
                <a:chOff x="4269733" y="1965065"/>
                <a:chExt cx="609599" cy="613377"/>
              </a:xfrm>
            </p:grpSpPr>
            <p:sp>
              <p:nvSpPr>
                <p:cNvPr id="47" name="Oval 46"/>
                <p:cNvSpPr/>
                <p:nvPr/>
              </p:nvSpPr>
              <p:spPr>
                <a:xfrm>
                  <a:off x="4269733" y="1965065"/>
                  <a:ext cx="609599" cy="61337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2" dirty="0"/>
                </a:p>
              </p:txBody>
            </p:sp>
            <p:sp>
              <p:nvSpPr>
                <p:cNvPr id="48" name="Freeform 102"/>
                <p:cNvSpPr>
                  <a:spLocks noEditPoints="1"/>
                </p:cNvSpPr>
                <p:nvPr/>
              </p:nvSpPr>
              <p:spPr bwMode="auto">
                <a:xfrm>
                  <a:off x="4424669" y="2092300"/>
                  <a:ext cx="296465" cy="340519"/>
                </a:xfrm>
                <a:custGeom>
                  <a:avLst/>
                  <a:gdLst>
                    <a:gd name="T0" fmla="*/ 1512 w 2742"/>
                    <a:gd name="T1" fmla="*/ 1646 h 3148"/>
                    <a:gd name="T2" fmla="*/ 1586 w 2742"/>
                    <a:gd name="T3" fmla="*/ 1764 h 3148"/>
                    <a:gd name="T4" fmla="*/ 1585 w 2742"/>
                    <a:gd name="T5" fmla="*/ 1912 h 3148"/>
                    <a:gd name="T6" fmla="*/ 1505 w 2742"/>
                    <a:gd name="T7" fmla="*/ 2034 h 3148"/>
                    <a:gd name="T8" fmla="*/ 1371 w 2742"/>
                    <a:gd name="T9" fmla="*/ 2096 h 3148"/>
                    <a:gd name="T10" fmla="*/ 1218 w 2742"/>
                    <a:gd name="T11" fmla="*/ 2075 h 3148"/>
                    <a:gd name="T12" fmla="*/ 1107 w 2742"/>
                    <a:gd name="T13" fmla="*/ 1980 h 3148"/>
                    <a:gd name="T14" fmla="*/ 1065 w 2742"/>
                    <a:gd name="T15" fmla="*/ 1837 h 3148"/>
                    <a:gd name="T16" fmla="*/ 1104 w 2742"/>
                    <a:gd name="T17" fmla="*/ 1700 h 3148"/>
                    <a:gd name="T18" fmla="*/ 1208 w 2742"/>
                    <a:gd name="T19" fmla="*/ 1606 h 3148"/>
                    <a:gd name="T20" fmla="*/ 1166 w 2742"/>
                    <a:gd name="T21" fmla="*/ 800 h 3148"/>
                    <a:gd name="T22" fmla="*/ 864 w 2742"/>
                    <a:gd name="T23" fmla="*/ 895 h 3148"/>
                    <a:gd name="T24" fmla="*/ 606 w 2742"/>
                    <a:gd name="T25" fmla="*/ 1068 h 3148"/>
                    <a:gd name="T26" fmla="*/ 413 w 2742"/>
                    <a:gd name="T27" fmla="*/ 1308 h 3148"/>
                    <a:gd name="T28" fmla="*/ 295 w 2742"/>
                    <a:gd name="T29" fmla="*/ 1596 h 3148"/>
                    <a:gd name="T30" fmla="*/ 270 w 2742"/>
                    <a:gd name="T31" fmla="*/ 1918 h 3148"/>
                    <a:gd name="T32" fmla="*/ 343 w 2742"/>
                    <a:gd name="T33" fmla="*/ 2227 h 3148"/>
                    <a:gd name="T34" fmla="*/ 501 w 2742"/>
                    <a:gd name="T35" fmla="*/ 2493 h 3148"/>
                    <a:gd name="T36" fmla="*/ 728 w 2742"/>
                    <a:gd name="T37" fmla="*/ 2701 h 3148"/>
                    <a:gd name="T38" fmla="*/ 1010 w 2742"/>
                    <a:gd name="T39" fmla="*/ 2837 h 3148"/>
                    <a:gd name="T40" fmla="*/ 1330 w 2742"/>
                    <a:gd name="T41" fmla="*/ 2886 h 3148"/>
                    <a:gd name="T42" fmla="*/ 1652 w 2742"/>
                    <a:gd name="T43" fmla="*/ 2837 h 3148"/>
                    <a:gd name="T44" fmla="*/ 1934 w 2742"/>
                    <a:gd name="T45" fmla="*/ 2701 h 3148"/>
                    <a:gd name="T46" fmla="*/ 2161 w 2742"/>
                    <a:gd name="T47" fmla="*/ 2493 h 3148"/>
                    <a:gd name="T48" fmla="*/ 2319 w 2742"/>
                    <a:gd name="T49" fmla="*/ 2227 h 3148"/>
                    <a:gd name="T50" fmla="*/ 2392 w 2742"/>
                    <a:gd name="T51" fmla="*/ 1918 h 3148"/>
                    <a:gd name="T52" fmla="*/ 2367 w 2742"/>
                    <a:gd name="T53" fmla="*/ 1596 h 3148"/>
                    <a:gd name="T54" fmla="*/ 2249 w 2742"/>
                    <a:gd name="T55" fmla="*/ 1308 h 3148"/>
                    <a:gd name="T56" fmla="*/ 2054 w 2742"/>
                    <a:gd name="T57" fmla="*/ 1068 h 3148"/>
                    <a:gd name="T58" fmla="*/ 1798 w 2742"/>
                    <a:gd name="T59" fmla="*/ 895 h 3148"/>
                    <a:gd name="T60" fmla="*/ 1495 w 2742"/>
                    <a:gd name="T61" fmla="*/ 800 h 3148"/>
                    <a:gd name="T62" fmla="*/ 2742 w 2742"/>
                    <a:gd name="T63" fmla="*/ 812 h 3148"/>
                    <a:gd name="T64" fmla="*/ 1198 w 2742"/>
                    <a:gd name="T65" fmla="*/ 394 h 3148"/>
                    <a:gd name="T66" fmla="*/ 1644 w 2742"/>
                    <a:gd name="T67" fmla="*/ 562 h 3148"/>
                    <a:gd name="T68" fmla="*/ 1973 w 2742"/>
                    <a:gd name="T69" fmla="*/ 688 h 3148"/>
                    <a:gd name="T70" fmla="*/ 2253 w 2742"/>
                    <a:gd name="T71" fmla="*/ 892 h 3148"/>
                    <a:gd name="T72" fmla="*/ 2471 w 2742"/>
                    <a:gd name="T73" fmla="*/ 1161 h 3148"/>
                    <a:gd name="T74" fmla="*/ 2611 w 2742"/>
                    <a:gd name="T75" fmla="*/ 1480 h 3148"/>
                    <a:gd name="T76" fmla="*/ 2662 w 2742"/>
                    <a:gd name="T77" fmla="*/ 1837 h 3148"/>
                    <a:gd name="T78" fmla="*/ 2610 w 2742"/>
                    <a:gd name="T79" fmla="*/ 2199 h 3148"/>
                    <a:gd name="T80" fmla="*/ 2464 w 2742"/>
                    <a:gd name="T81" fmla="*/ 2523 h 3148"/>
                    <a:gd name="T82" fmla="*/ 2240 w 2742"/>
                    <a:gd name="T83" fmla="*/ 2793 h 3148"/>
                    <a:gd name="T84" fmla="*/ 1950 w 2742"/>
                    <a:gd name="T85" fmla="*/ 2997 h 3148"/>
                    <a:gd name="T86" fmla="*/ 1610 w 2742"/>
                    <a:gd name="T87" fmla="*/ 3119 h 3148"/>
                    <a:gd name="T88" fmla="*/ 1236 w 2742"/>
                    <a:gd name="T89" fmla="*/ 3145 h 3148"/>
                    <a:gd name="T90" fmla="*/ 876 w 2742"/>
                    <a:gd name="T91" fmla="*/ 3069 h 3148"/>
                    <a:gd name="T92" fmla="*/ 560 w 2742"/>
                    <a:gd name="T93" fmla="*/ 2905 h 3148"/>
                    <a:gd name="T94" fmla="*/ 301 w 2742"/>
                    <a:gd name="T95" fmla="*/ 2666 h 3148"/>
                    <a:gd name="T96" fmla="*/ 114 w 2742"/>
                    <a:gd name="T97" fmla="*/ 2367 h 3148"/>
                    <a:gd name="T98" fmla="*/ 14 w 2742"/>
                    <a:gd name="T99" fmla="*/ 2021 h 3148"/>
                    <a:gd name="T100" fmla="*/ 13 w 2742"/>
                    <a:gd name="T101" fmla="*/ 1654 h 3148"/>
                    <a:gd name="T102" fmla="*/ 110 w 2742"/>
                    <a:gd name="T103" fmla="*/ 1315 h 3148"/>
                    <a:gd name="T104" fmla="*/ 291 w 2742"/>
                    <a:gd name="T105" fmla="*/ 1020 h 3148"/>
                    <a:gd name="T106" fmla="*/ 541 w 2742"/>
                    <a:gd name="T107" fmla="*/ 782 h 3148"/>
                    <a:gd name="T108" fmla="*/ 848 w 2742"/>
                    <a:gd name="T109" fmla="*/ 614 h 3148"/>
                    <a:gd name="T110" fmla="*/ 1198 w 2742"/>
                    <a:gd name="T111" fmla="*/ 531 h 3148"/>
                    <a:gd name="T112" fmla="*/ 1729 w 2742"/>
                    <a:gd name="T113" fmla="*/ 262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42" h="3148">
                      <a:moveTo>
                        <a:pt x="1330" y="813"/>
                      </a:moveTo>
                      <a:lnTo>
                        <a:pt x="1455" y="1606"/>
                      </a:lnTo>
                      <a:lnTo>
                        <a:pt x="1485" y="1624"/>
                      </a:lnTo>
                      <a:lnTo>
                        <a:pt x="1512" y="1646"/>
                      </a:lnTo>
                      <a:lnTo>
                        <a:pt x="1537" y="1671"/>
                      </a:lnTo>
                      <a:lnTo>
                        <a:pt x="1558" y="1700"/>
                      </a:lnTo>
                      <a:lnTo>
                        <a:pt x="1574" y="1730"/>
                      </a:lnTo>
                      <a:lnTo>
                        <a:pt x="1586" y="1764"/>
                      </a:lnTo>
                      <a:lnTo>
                        <a:pt x="1595" y="1799"/>
                      </a:lnTo>
                      <a:lnTo>
                        <a:pt x="1597" y="1837"/>
                      </a:lnTo>
                      <a:lnTo>
                        <a:pt x="1594" y="1875"/>
                      </a:lnTo>
                      <a:lnTo>
                        <a:pt x="1585" y="1912"/>
                      </a:lnTo>
                      <a:lnTo>
                        <a:pt x="1573" y="1947"/>
                      </a:lnTo>
                      <a:lnTo>
                        <a:pt x="1555" y="1980"/>
                      </a:lnTo>
                      <a:lnTo>
                        <a:pt x="1531" y="2009"/>
                      </a:lnTo>
                      <a:lnTo>
                        <a:pt x="1505" y="2034"/>
                      </a:lnTo>
                      <a:lnTo>
                        <a:pt x="1475" y="2057"/>
                      </a:lnTo>
                      <a:lnTo>
                        <a:pt x="1443" y="2075"/>
                      </a:lnTo>
                      <a:lnTo>
                        <a:pt x="1408" y="2088"/>
                      </a:lnTo>
                      <a:lnTo>
                        <a:pt x="1371" y="2096"/>
                      </a:lnTo>
                      <a:lnTo>
                        <a:pt x="1330" y="2099"/>
                      </a:lnTo>
                      <a:lnTo>
                        <a:pt x="1291" y="2096"/>
                      </a:lnTo>
                      <a:lnTo>
                        <a:pt x="1254" y="2088"/>
                      </a:lnTo>
                      <a:lnTo>
                        <a:pt x="1218" y="2075"/>
                      </a:lnTo>
                      <a:lnTo>
                        <a:pt x="1185" y="2057"/>
                      </a:lnTo>
                      <a:lnTo>
                        <a:pt x="1156" y="2034"/>
                      </a:lnTo>
                      <a:lnTo>
                        <a:pt x="1130" y="2009"/>
                      </a:lnTo>
                      <a:lnTo>
                        <a:pt x="1107" y="1980"/>
                      </a:lnTo>
                      <a:lnTo>
                        <a:pt x="1089" y="1947"/>
                      </a:lnTo>
                      <a:lnTo>
                        <a:pt x="1075" y="1912"/>
                      </a:lnTo>
                      <a:lnTo>
                        <a:pt x="1067" y="1875"/>
                      </a:lnTo>
                      <a:lnTo>
                        <a:pt x="1065" y="1837"/>
                      </a:lnTo>
                      <a:lnTo>
                        <a:pt x="1067" y="1799"/>
                      </a:lnTo>
                      <a:lnTo>
                        <a:pt x="1075" y="1764"/>
                      </a:lnTo>
                      <a:lnTo>
                        <a:pt x="1087" y="1730"/>
                      </a:lnTo>
                      <a:lnTo>
                        <a:pt x="1104" y="1700"/>
                      </a:lnTo>
                      <a:lnTo>
                        <a:pt x="1125" y="1671"/>
                      </a:lnTo>
                      <a:lnTo>
                        <a:pt x="1149" y="1646"/>
                      </a:lnTo>
                      <a:lnTo>
                        <a:pt x="1177" y="1624"/>
                      </a:lnTo>
                      <a:lnTo>
                        <a:pt x="1208" y="1606"/>
                      </a:lnTo>
                      <a:lnTo>
                        <a:pt x="1330" y="813"/>
                      </a:lnTo>
                      <a:close/>
                      <a:moveTo>
                        <a:pt x="1330" y="787"/>
                      </a:moveTo>
                      <a:lnTo>
                        <a:pt x="1248" y="790"/>
                      </a:lnTo>
                      <a:lnTo>
                        <a:pt x="1166" y="800"/>
                      </a:lnTo>
                      <a:lnTo>
                        <a:pt x="1087" y="815"/>
                      </a:lnTo>
                      <a:lnTo>
                        <a:pt x="1010" y="836"/>
                      </a:lnTo>
                      <a:lnTo>
                        <a:pt x="936" y="862"/>
                      </a:lnTo>
                      <a:lnTo>
                        <a:pt x="864" y="895"/>
                      </a:lnTo>
                      <a:lnTo>
                        <a:pt x="794" y="931"/>
                      </a:lnTo>
                      <a:lnTo>
                        <a:pt x="728" y="972"/>
                      </a:lnTo>
                      <a:lnTo>
                        <a:pt x="666" y="1018"/>
                      </a:lnTo>
                      <a:lnTo>
                        <a:pt x="606" y="1068"/>
                      </a:lnTo>
                      <a:lnTo>
                        <a:pt x="551" y="1122"/>
                      </a:lnTo>
                      <a:lnTo>
                        <a:pt x="501" y="1180"/>
                      </a:lnTo>
                      <a:lnTo>
                        <a:pt x="454" y="1242"/>
                      </a:lnTo>
                      <a:lnTo>
                        <a:pt x="413" y="1308"/>
                      </a:lnTo>
                      <a:lnTo>
                        <a:pt x="375" y="1376"/>
                      </a:lnTo>
                      <a:lnTo>
                        <a:pt x="343" y="1446"/>
                      </a:lnTo>
                      <a:lnTo>
                        <a:pt x="316" y="1520"/>
                      </a:lnTo>
                      <a:lnTo>
                        <a:pt x="295" y="1596"/>
                      </a:lnTo>
                      <a:lnTo>
                        <a:pt x="279" y="1674"/>
                      </a:lnTo>
                      <a:lnTo>
                        <a:pt x="270" y="1754"/>
                      </a:lnTo>
                      <a:lnTo>
                        <a:pt x="267" y="1837"/>
                      </a:lnTo>
                      <a:lnTo>
                        <a:pt x="270" y="1918"/>
                      </a:lnTo>
                      <a:lnTo>
                        <a:pt x="279" y="1998"/>
                      </a:lnTo>
                      <a:lnTo>
                        <a:pt x="295" y="2077"/>
                      </a:lnTo>
                      <a:lnTo>
                        <a:pt x="316" y="2153"/>
                      </a:lnTo>
                      <a:lnTo>
                        <a:pt x="343" y="2227"/>
                      </a:lnTo>
                      <a:lnTo>
                        <a:pt x="375" y="2298"/>
                      </a:lnTo>
                      <a:lnTo>
                        <a:pt x="413" y="2366"/>
                      </a:lnTo>
                      <a:lnTo>
                        <a:pt x="454" y="2430"/>
                      </a:lnTo>
                      <a:lnTo>
                        <a:pt x="501" y="2493"/>
                      </a:lnTo>
                      <a:lnTo>
                        <a:pt x="551" y="2550"/>
                      </a:lnTo>
                      <a:lnTo>
                        <a:pt x="606" y="2605"/>
                      </a:lnTo>
                      <a:lnTo>
                        <a:pt x="666" y="2655"/>
                      </a:lnTo>
                      <a:lnTo>
                        <a:pt x="728" y="2701"/>
                      </a:lnTo>
                      <a:lnTo>
                        <a:pt x="794" y="2742"/>
                      </a:lnTo>
                      <a:lnTo>
                        <a:pt x="864" y="2779"/>
                      </a:lnTo>
                      <a:lnTo>
                        <a:pt x="936" y="2811"/>
                      </a:lnTo>
                      <a:lnTo>
                        <a:pt x="1010" y="2837"/>
                      </a:lnTo>
                      <a:lnTo>
                        <a:pt x="1087" y="2858"/>
                      </a:lnTo>
                      <a:lnTo>
                        <a:pt x="1166" y="2874"/>
                      </a:lnTo>
                      <a:lnTo>
                        <a:pt x="1248" y="2883"/>
                      </a:lnTo>
                      <a:lnTo>
                        <a:pt x="1330" y="2886"/>
                      </a:lnTo>
                      <a:lnTo>
                        <a:pt x="1413" y="2883"/>
                      </a:lnTo>
                      <a:lnTo>
                        <a:pt x="1495" y="2874"/>
                      </a:lnTo>
                      <a:lnTo>
                        <a:pt x="1575" y="2858"/>
                      </a:lnTo>
                      <a:lnTo>
                        <a:pt x="1652" y="2837"/>
                      </a:lnTo>
                      <a:lnTo>
                        <a:pt x="1726" y="2811"/>
                      </a:lnTo>
                      <a:lnTo>
                        <a:pt x="1798" y="2779"/>
                      </a:lnTo>
                      <a:lnTo>
                        <a:pt x="1867" y="2742"/>
                      </a:lnTo>
                      <a:lnTo>
                        <a:pt x="1934" y="2701"/>
                      </a:lnTo>
                      <a:lnTo>
                        <a:pt x="1996" y="2655"/>
                      </a:lnTo>
                      <a:lnTo>
                        <a:pt x="2054" y="2605"/>
                      </a:lnTo>
                      <a:lnTo>
                        <a:pt x="2110" y="2550"/>
                      </a:lnTo>
                      <a:lnTo>
                        <a:pt x="2161" y="2493"/>
                      </a:lnTo>
                      <a:lnTo>
                        <a:pt x="2208" y="2430"/>
                      </a:lnTo>
                      <a:lnTo>
                        <a:pt x="2249" y="2366"/>
                      </a:lnTo>
                      <a:lnTo>
                        <a:pt x="2286" y="2298"/>
                      </a:lnTo>
                      <a:lnTo>
                        <a:pt x="2319" y="2227"/>
                      </a:lnTo>
                      <a:lnTo>
                        <a:pt x="2345" y="2153"/>
                      </a:lnTo>
                      <a:lnTo>
                        <a:pt x="2367" y="2077"/>
                      </a:lnTo>
                      <a:lnTo>
                        <a:pt x="2382" y="1998"/>
                      </a:lnTo>
                      <a:lnTo>
                        <a:pt x="2392" y="1918"/>
                      </a:lnTo>
                      <a:lnTo>
                        <a:pt x="2395" y="1837"/>
                      </a:lnTo>
                      <a:lnTo>
                        <a:pt x="2392" y="1754"/>
                      </a:lnTo>
                      <a:lnTo>
                        <a:pt x="2382" y="1674"/>
                      </a:lnTo>
                      <a:lnTo>
                        <a:pt x="2367" y="1596"/>
                      </a:lnTo>
                      <a:lnTo>
                        <a:pt x="2345" y="1520"/>
                      </a:lnTo>
                      <a:lnTo>
                        <a:pt x="2319" y="1446"/>
                      </a:lnTo>
                      <a:lnTo>
                        <a:pt x="2286" y="1376"/>
                      </a:lnTo>
                      <a:lnTo>
                        <a:pt x="2249" y="1308"/>
                      </a:lnTo>
                      <a:lnTo>
                        <a:pt x="2208" y="1242"/>
                      </a:lnTo>
                      <a:lnTo>
                        <a:pt x="2161" y="1180"/>
                      </a:lnTo>
                      <a:lnTo>
                        <a:pt x="2110" y="1122"/>
                      </a:lnTo>
                      <a:lnTo>
                        <a:pt x="2054" y="1068"/>
                      </a:lnTo>
                      <a:lnTo>
                        <a:pt x="1996" y="1018"/>
                      </a:lnTo>
                      <a:lnTo>
                        <a:pt x="1934" y="972"/>
                      </a:lnTo>
                      <a:lnTo>
                        <a:pt x="1867" y="931"/>
                      </a:lnTo>
                      <a:lnTo>
                        <a:pt x="1798" y="895"/>
                      </a:lnTo>
                      <a:lnTo>
                        <a:pt x="1726" y="862"/>
                      </a:lnTo>
                      <a:lnTo>
                        <a:pt x="1652" y="836"/>
                      </a:lnTo>
                      <a:lnTo>
                        <a:pt x="1575" y="815"/>
                      </a:lnTo>
                      <a:lnTo>
                        <a:pt x="1495" y="800"/>
                      </a:lnTo>
                      <a:lnTo>
                        <a:pt x="1413" y="790"/>
                      </a:lnTo>
                      <a:lnTo>
                        <a:pt x="1330" y="787"/>
                      </a:lnTo>
                      <a:close/>
                      <a:moveTo>
                        <a:pt x="2370" y="445"/>
                      </a:moveTo>
                      <a:lnTo>
                        <a:pt x="2742" y="812"/>
                      </a:lnTo>
                      <a:lnTo>
                        <a:pt x="2554" y="998"/>
                      </a:lnTo>
                      <a:lnTo>
                        <a:pt x="2181" y="631"/>
                      </a:lnTo>
                      <a:lnTo>
                        <a:pt x="2370" y="445"/>
                      </a:lnTo>
                      <a:close/>
                      <a:moveTo>
                        <a:pt x="1198" y="394"/>
                      </a:moveTo>
                      <a:lnTo>
                        <a:pt x="1464" y="394"/>
                      </a:lnTo>
                      <a:lnTo>
                        <a:pt x="1464" y="531"/>
                      </a:lnTo>
                      <a:lnTo>
                        <a:pt x="1555" y="544"/>
                      </a:lnTo>
                      <a:lnTo>
                        <a:pt x="1644" y="562"/>
                      </a:lnTo>
                      <a:lnTo>
                        <a:pt x="1729" y="586"/>
                      </a:lnTo>
                      <a:lnTo>
                        <a:pt x="1813" y="614"/>
                      </a:lnTo>
                      <a:lnTo>
                        <a:pt x="1894" y="648"/>
                      </a:lnTo>
                      <a:lnTo>
                        <a:pt x="1973" y="688"/>
                      </a:lnTo>
                      <a:lnTo>
                        <a:pt x="2048" y="733"/>
                      </a:lnTo>
                      <a:lnTo>
                        <a:pt x="2120" y="782"/>
                      </a:lnTo>
                      <a:lnTo>
                        <a:pt x="2189" y="835"/>
                      </a:lnTo>
                      <a:lnTo>
                        <a:pt x="2253" y="892"/>
                      </a:lnTo>
                      <a:lnTo>
                        <a:pt x="2315" y="954"/>
                      </a:lnTo>
                      <a:lnTo>
                        <a:pt x="2371" y="1020"/>
                      </a:lnTo>
                      <a:lnTo>
                        <a:pt x="2424" y="1089"/>
                      </a:lnTo>
                      <a:lnTo>
                        <a:pt x="2471" y="1161"/>
                      </a:lnTo>
                      <a:lnTo>
                        <a:pt x="2514" y="1237"/>
                      </a:lnTo>
                      <a:lnTo>
                        <a:pt x="2552" y="1315"/>
                      </a:lnTo>
                      <a:lnTo>
                        <a:pt x="2585" y="1396"/>
                      </a:lnTo>
                      <a:lnTo>
                        <a:pt x="2611" y="1480"/>
                      </a:lnTo>
                      <a:lnTo>
                        <a:pt x="2633" y="1566"/>
                      </a:lnTo>
                      <a:lnTo>
                        <a:pt x="2649" y="1654"/>
                      </a:lnTo>
                      <a:lnTo>
                        <a:pt x="2659" y="1745"/>
                      </a:lnTo>
                      <a:lnTo>
                        <a:pt x="2662" y="1837"/>
                      </a:lnTo>
                      <a:lnTo>
                        <a:pt x="2658" y="1930"/>
                      </a:lnTo>
                      <a:lnTo>
                        <a:pt x="2648" y="2021"/>
                      </a:lnTo>
                      <a:lnTo>
                        <a:pt x="2632" y="2111"/>
                      </a:lnTo>
                      <a:lnTo>
                        <a:pt x="2610" y="2199"/>
                      </a:lnTo>
                      <a:lnTo>
                        <a:pt x="2581" y="2284"/>
                      </a:lnTo>
                      <a:lnTo>
                        <a:pt x="2548" y="2367"/>
                      </a:lnTo>
                      <a:lnTo>
                        <a:pt x="2508" y="2446"/>
                      </a:lnTo>
                      <a:lnTo>
                        <a:pt x="2464" y="2523"/>
                      </a:lnTo>
                      <a:lnTo>
                        <a:pt x="2415" y="2596"/>
                      </a:lnTo>
                      <a:lnTo>
                        <a:pt x="2360" y="2666"/>
                      </a:lnTo>
                      <a:lnTo>
                        <a:pt x="2302" y="2732"/>
                      </a:lnTo>
                      <a:lnTo>
                        <a:pt x="2240" y="2793"/>
                      </a:lnTo>
                      <a:lnTo>
                        <a:pt x="2172" y="2852"/>
                      </a:lnTo>
                      <a:lnTo>
                        <a:pt x="2102" y="2905"/>
                      </a:lnTo>
                      <a:lnTo>
                        <a:pt x="2027" y="2953"/>
                      </a:lnTo>
                      <a:lnTo>
                        <a:pt x="1950" y="2997"/>
                      </a:lnTo>
                      <a:lnTo>
                        <a:pt x="1869" y="3035"/>
                      </a:lnTo>
                      <a:lnTo>
                        <a:pt x="1785" y="3069"/>
                      </a:lnTo>
                      <a:lnTo>
                        <a:pt x="1699" y="3097"/>
                      </a:lnTo>
                      <a:lnTo>
                        <a:pt x="1610" y="3119"/>
                      </a:lnTo>
                      <a:lnTo>
                        <a:pt x="1519" y="3135"/>
                      </a:lnTo>
                      <a:lnTo>
                        <a:pt x="1426" y="3145"/>
                      </a:lnTo>
                      <a:lnTo>
                        <a:pt x="1330" y="3148"/>
                      </a:lnTo>
                      <a:lnTo>
                        <a:pt x="1236" y="3145"/>
                      </a:lnTo>
                      <a:lnTo>
                        <a:pt x="1143" y="3135"/>
                      </a:lnTo>
                      <a:lnTo>
                        <a:pt x="1052" y="3119"/>
                      </a:lnTo>
                      <a:lnTo>
                        <a:pt x="963" y="3097"/>
                      </a:lnTo>
                      <a:lnTo>
                        <a:pt x="876" y="3069"/>
                      </a:lnTo>
                      <a:lnTo>
                        <a:pt x="793" y="3035"/>
                      </a:lnTo>
                      <a:lnTo>
                        <a:pt x="712" y="2997"/>
                      </a:lnTo>
                      <a:lnTo>
                        <a:pt x="634" y="2953"/>
                      </a:lnTo>
                      <a:lnTo>
                        <a:pt x="560" y="2905"/>
                      </a:lnTo>
                      <a:lnTo>
                        <a:pt x="489" y="2852"/>
                      </a:lnTo>
                      <a:lnTo>
                        <a:pt x="422" y="2793"/>
                      </a:lnTo>
                      <a:lnTo>
                        <a:pt x="360" y="2732"/>
                      </a:lnTo>
                      <a:lnTo>
                        <a:pt x="301" y="2666"/>
                      </a:lnTo>
                      <a:lnTo>
                        <a:pt x="247" y="2596"/>
                      </a:lnTo>
                      <a:lnTo>
                        <a:pt x="198" y="2523"/>
                      </a:lnTo>
                      <a:lnTo>
                        <a:pt x="153" y="2446"/>
                      </a:lnTo>
                      <a:lnTo>
                        <a:pt x="114" y="2367"/>
                      </a:lnTo>
                      <a:lnTo>
                        <a:pt x="80" y="2284"/>
                      </a:lnTo>
                      <a:lnTo>
                        <a:pt x="52" y="2199"/>
                      </a:lnTo>
                      <a:lnTo>
                        <a:pt x="30" y="2111"/>
                      </a:lnTo>
                      <a:lnTo>
                        <a:pt x="14" y="2021"/>
                      </a:lnTo>
                      <a:lnTo>
                        <a:pt x="3" y="1930"/>
                      </a:lnTo>
                      <a:lnTo>
                        <a:pt x="0" y="1837"/>
                      </a:lnTo>
                      <a:lnTo>
                        <a:pt x="3" y="1745"/>
                      </a:lnTo>
                      <a:lnTo>
                        <a:pt x="13" y="1654"/>
                      </a:lnTo>
                      <a:lnTo>
                        <a:pt x="29" y="1566"/>
                      </a:lnTo>
                      <a:lnTo>
                        <a:pt x="50" y="1480"/>
                      </a:lnTo>
                      <a:lnTo>
                        <a:pt x="77" y="1396"/>
                      </a:lnTo>
                      <a:lnTo>
                        <a:pt x="110" y="1315"/>
                      </a:lnTo>
                      <a:lnTo>
                        <a:pt x="148" y="1237"/>
                      </a:lnTo>
                      <a:lnTo>
                        <a:pt x="190" y="1161"/>
                      </a:lnTo>
                      <a:lnTo>
                        <a:pt x="238" y="1089"/>
                      </a:lnTo>
                      <a:lnTo>
                        <a:pt x="291" y="1020"/>
                      </a:lnTo>
                      <a:lnTo>
                        <a:pt x="347" y="954"/>
                      </a:lnTo>
                      <a:lnTo>
                        <a:pt x="408" y="892"/>
                      </a:lnTo>
                      <a:lnTo>
                        <a:pt x="473" y="835"/>
                      </a:lnTo>
                      <a:lnTo>
                        <a:pt x="541" y="782"/>
                      </a:lnTo>
                      <a:lnTo>
                        <a:pt x="613" y="733"/>
                      </a:lnTo>
                      <a:lnTo>
                        <a:pt x="689" y="688"/>
                      </a:lnTo>
                      <a:lnTo>
                        <a:pt x="767" y="648"/>
                      </a:lnTo>
                      <a:lnTo>
                        <a:pt x="848" y="614"/>
                      </a:lnTo>
                      <a:lnTo>
                        <a:pt x="932" y="586"/>
                      </a:lnTo>
                      <a:lnTo>
                        <a:pt x="1018" y="562"/>
                      </a:lnTo>
                      <a:lnTo>
                        <a:pt x="1107" y="544"/>
                      </a:lnTo>
                      <a:lnTo>
                        <a:pt x="1198" y="531"/>
                      </a:lnTo>
                      <a:lnTo>
                        <a:pt x="1198" y="394"/>
                      </a:lnTo>
                      <a:close/>
                      <a:moveTo>
                        <a:pt x="932" y="0"/>
                      </a:moveTo>
                      <a:lnTo>
                        <a:pt x="1729" y="0"/>
                      </a:lnTo>
                      <a:lnTo>
                        <a:pt x="1729" y="262"/>
                      </a:lnTo>
                      <a:lnTo>
                        <a:pt x="932" y="262"/>
                      </a:lnTo>
                      <a:lnTo>
                        <a:pt x="932" y="0"/>
                      </a:lnTo>
                      <a:close/>
                    </a:path>
                  </a:pathLst>
                </a:custGeom>
                <a:solidFill>
                  <a:schemeClr val="bg1"/>
                </a:solidFill>
                <a:ln w="0">
                  <a:noFill/>
                  <a:prstDash val="solid"/>
                  <a:round/>
                  <a:headEnd/>
                  <a:tailEnd/>
                </a:ln>
              </p:spPr>
              <p:txBody>
                <a:bodyPr vert="horz" wrap="square" lIns="51422" tIns="25711" rIns="51422" bIns="25711" numCol="1" anchor="t" anchorCtr="0" compatLnSpc="1">
                  <a:prstTxWarp prst="textNoShape">
                    <a:avLst/>
                  </a:prstTxWarp>
                </a:bodyPr>
                <a:lstStyle/>
                <a:p>
                  <a:endParaRPr lang="en-US" sz="1012" dirty="0"/>
                </a:p>
              </p:txBody>
            </p:sp>
          </p:grpSp>
        </p:grpSp>
        <p:grpSp>
          <p:nvGrpSpPr>
            <p:cNvPr id="59" name="Group 58"/>
            <p:cNvGrpSpPr/>
            <p:nvPr/>
          </p:nvGrpSpPr>
          <p:grpSpPr>
            <a:xfrm>
              <a:off x="2458001" y="3578093"/>
              <a:ext cx="4285134" cy="1114945"/>
              <a:chOff x="3354387" y="4771139"/>
              <a:chExt cx="5715000" cy="1486981"/>
            </a:xfrm>
          </p:grpSpPr>
          <p:sp>
            <p:nvSpPr>
              <p:cNvPr id="12" name="Freeform 9"/>
              <p:cNvSpPr>
                <a:spLocks/>
              </p:cNvSpPr>
              <p:nvPr/>
            </p:nvSpPr>
            <p:spPr bwMode="auto">
              <a:xfrm flipH="1">
                <a:off x="3354387" y="4771139"/>
                <a:ext cx="5715000" cy="1486981"/>
              </a:xfrm>
              <a:custGeom>
                <a:avLst/>
                <a:gdLst>
                  <a:gd name="T0" fmla="*/ 3294 w 3846"/>
                  <a:gd name="T1" fmla="*/ 446 h 1696"/>
                  <a:gd name="T2" fmla="*/ 2736 w 3846"/>
                  <a:gd name="T3" fmla="*/ 0 h 1696"/>
                  <a:gd name="T4" fmla="*/ 2736 w 3846"/>
                  <a:gd name="T5" fmla="*/ 438 h 1696"/>
                  <a:gd name="T6" fmla="*/ 96 w 3846"/>
                  <a:gd name="T7" fmla="*/ 438 h 1696"/>
                  <a:gd name="T8" fmla="*/ 96 w 3846"/>
                  <a:gd name="T9" fmla="*/ 438 h 1696"/>
                  <a:gd name="T10" fmla="*/ 78 w 3846"/>
                  <a:gd name="T11" fmla="*/ 440 h 1696"/>
                  <a:gd name="T12" fmla="*/ 60 w 3846"/>
                  <a:gd name="T13" fmla="*/ 446 h 1696"/>
                  <a:gd name="T14" fmla="*/ 44 w 3846"/>
                  <a:gd name="T15" fmla="*/ 454 h 1696"/>
                  <a:gd name="T16" fmla="*/ 28 w 3846"/>
                  <a:gd name="T17" fmla="*/ 466 h 1696"/>
                  <a:gd name="T18" fmla="*/ 18 w 3846"/>
                  <a:gd name="T19" fmla="*/ 480 h 1696"/>
                  <a:gd name="T20" fmla="*/ 8 w 3846"/>
                  <a:gd name="T21" fmla="*/ 496 h 1696"/>
                  <a:gd name="T22" fmla="*/ 2 w 3846"/>
                  <a:gd name="T23" fmla="*/ 514 h 1696"/>
                  <a:gd name="T24" fmla="*/ 0 w 3846"/>
                  <a:gd name="T25" fmla="*/ 534 h 1696"/>
                  <a:gd name="T26" fmla="*/ 0 w 3846"/>
                  <a:gd name="T27" fmla="*/ 1044 h 1696"/>
                  <a:gd name="T28" fmla="*/ 0 w 3846"/>
                  <a:gd name="T29" fmla="*/ 1156 h 1696"/>
                  <a:gd name="T30" fmla="*/ 0 w 3846"/>
                  <a:gd name="T31" fmla="*/ 1156 h 1696"/>
                  <a:gd name="T32" fmla="*/ 0 w 3846"/>
                  <a:gd name="T33" fmla="*/ 1256 h 1696"/>
                  <a:gd name="T34" fmla="*/ 558 w 3846"/>
                  <a:gd name="T35" fmla="*/ 1696 h 1696"/>
                  <a:gd name="T36" fmla="*/ 1106 w 3846"/>
                  <a:gd name="T37" fmla="*/ 1252 h 1696"/>
                  <a:gd name="T38" fmla="*/ 3750 w 3846"/>
                  <a:gd name="T39" fmla="*/ 1252 h 1696"/>
                  <a:gd name="T40" fmla="*/ 3750 w 3846"/>
                  <a:gd name="T41" fmla="*/ 1252 h 1696"/>
                  <a:gd name="T42" fmla="*/ 3770 w 3846"/>
                  <a:gd name="T43" fmla="*/ 1250 h 1696"/>
                  <a:gd name="T44" fmla="*/ 3788 w 3846"/>
                  <a:gd name="T45" fmla="*/ 1244 h 1696"/>
                  <a:gd name="T46" fmla="*/ 3804 w 3846"/>
                  <a:gd name="T47" fmla="*/ 1236 h 1696"/>
                  <a:gd name="T48" fmla="*/ 3818 w 3846"/>
                  <a:gd name="T49" fmla="*/ 1224 h 1696"/>
                  <a:gd name="T50" fmla="*/ 3830 w 3846"/>
                  <a:gd name="T51" fmla="*/ 1210 h 1696"/>
                  <a:gd name="T52" fmla="*/ 3838 w 3846"/>
                  <a:gd name="T53" fmla="*/ 1192 h 1696"/>
                  <a:gd name="T54" fmla="*/ 3844 w 3846"/>
                  <a:gd name="T55" fmla="*/ 1174 h 1696"/>
                  <a:gd name="T56" fmla="*/ 3846 w 3846"/>
                  <a:gd name="T57" fmla="*/ 1156 h 1696"/>
                  <a:gd name="T58" fmla="*/ 3846 w 3846"/>
                  <a:gd name="T59" fmla="*/ 674 h 1696"/>
                  <a:gd name="T60" fmla="*/ 3846 w 3846"/>
                  <a:gd name="T61" fmla="*/ 572 h 1696"/>
                  <a:gd name="T62" fmla="*/ 3846 w 3846"/>
                  <a:gd name="T63" fmla="*/ 534 h 1696"/>
                  <a:gd name="T64" fmla="*/ 3846 w 3846"/>
                  <a:gd name="T65" fmla="*/ 0 h 1696"/>
                  <a:gd name="T66" fmla="*/ 3294 w 3846"/>
                  <a:gd name="T67" fmla="*/ 446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6" h="1696">
                    <a:moveTo>
                      <a:pt x="3294" y="446"/>
                    </a:moveTo>
                    <a:lnTo>
                      <a:pt x="2736" y="0"/>
                    </a:lnTo>
                    <a:lnTo>
                      <a:pt x="2736" y="438"/>
                    </a:lnTo>
                    <a:lnTo>
                      <a:pt x="96" y="438"/>
                    </a:lnTo>
                    <a:lnTo>
                      <a:pt x="96" y="438"/>
                    </a:lnTo>
                    <a:lnTo>
                      <a:pt x="78" y="440"/>
                    </a:lnTo>
                    <a:lnTo>
                      <a:pt x="60" y="446"/>
                    </a:lnTo>
                    <a:lnTo>
                      <a:pt x="44" y="454"/>
                    </a:lnTo>
                    <a:lnTo>
                      <a:pt x="28" y="466"/>
                    </a:lnTo>
                    <a:lnTo>
                      <a:pt x="18" y="480"/>
                    </a:lnTo>
                    <a:lnTo>
                      <a:pt x="8" y="496"/>
                    </a:lnTo>
                    <a:lnTo>
                      <a:pt x="2" y="514"/>
                    </a:lnTo>
                    <a:lnTo>
                      <a:pt x="0" y="534"/>
                    </a:lnTo>
                    <a:lnTo>
                      <a:pt x="0" y="1044"/>
                    </a:lnTo>
                    <a:lnTo>
                      <a:pt x="0" y="1156"/>
                    </a:lnTo>
                    <a:lnTo>
                      <a:pt x="0" y="1156"/>
                    </a:lnTo>
                    <a:lnTo>
                      <a:pt x="0" y="1256"/>
                    </a:lnTo>
                    <a:lnTo>
                      <a:pt x="558" y="1696"/>
                    </a:lnTo>
                    <a:lnTo>
                      <a:pt x="1106" y="1252"/>
                    </a:lnTo>
                    <a:lnTo>
                      <a:pt x="3750" y="1252"/>
                    </a:lnTo>
                    <a:lnTo>
                      <a:pt x="3750" y="1252"/>
                    </a:lnTo>
                    <a:lnTo>
                      <a:pt x="3770" y="1250"/>
                    </a:lnTo>
                    <a:lnTo>
                      <a:pt x="3788" y="1244"/>
                    </a:lnTo>
                    <a:lnTo>
                      <a:pt x="3804" y="1236"/>
                    </a:lnTo>
                    <a:lnTo>
                      <a:pt x="3818" y="1224"/>
                    </a:lnTo>
                    <a:lnTo>
                      <a:pt x="3830" y="1210"/>
                    </a:lnTo>
                    <a:lnTo>
                      <a:pt x="3838" y="1192"/>
                    </a:lnTo>
                    <a:lnTo>
                      <a:pt x="3844" y="1174"/>
                    </a:lnTo>
                    <a:lnTo>
                      <a:pt x="3846" y="1156"/>
                    </a:lnTo>
                    <a:lnTo>
                      <a:pt x="3846" y="674"/>
                    </a:lnTo>
                    <a:lnTo>
                      <a:pt x="3846" y="572"/>
                    </a:lnTo>
                    <a:lnTo>
                      <a:pt x="3846" y="534"/>
                    </a:lnTo>
                    <a:lnTo>
                      <a:pt x="3846" y="0"/>
                    </a:lnTo>
                    <a:lnTo>
                      <a:pt x="3294" y="446"/>
                    </a:lnTo>
                    <a:close/>
                  </a:path>
                </a:pathLst>
              </a:custGeom>
              <a:solidFill>
                <a:schemeClr val="tx2"/>
              </a:solidFill>
              <a:ln w="12700">
                <a:noFill/>
                <a:prstDash val="solid"/>
                <a:round/>
                <a:headEnd/>
                <a:tailEnd/>
              </a:ln>
            </p:spPr>
            <p:txBody>
              <a:bodyPr vert="horz" wrap="square" lIns="68562" tIns="34281" rIns="68562" bIns="34281" numCol="1" anchor="t" anchorCtr="0" compatLnSpc="1">
                <a:prstTxWarp prst="textNoShape">
                  <a:avLst/>
                </a:prstTxWarp>
              </a:bodyPr>
              <a:lstStyle/>
              <a:p>
                <a:endParaRPr lang="en-GB" sz="1350"/>
              </a:p>
            </p:txBody>
          </p:sp>
          <p:sp>
            <p:nvSpPr>
              <p:cNvPr id="20" name="TextBox 19"/>
              <p:cNvSpPr txBox="1"/>
              <p:nvPr/>
            </p:nvSpPr>
            <p:spPr>
              <a:xfrm>
                <a:off x="4799290" y="5362216"/>
                <a:ext cx="1549757" cy="352784"/>
              </a:xfrm>
              <a:prstGeom prst="rect">
                <a:avLst/>
              </a:prstGeom>
              <a:noFill/>
            </p:spPr>
            <p:txBody>
              <a:bodyPr wrap="none" lIns="0" tIns="0" rIns="0" bIns="0" rtlCol="0">
                <a:noAutofit/>
              </a:bodyPr>
              <a:lstStyle/>
              <a:p>
                <a:pPr algn="ctr">
                  <a:spcAft>
                    <a:spcPts val="675"/>
                  </a:spcAft>
                </a:pPr>
                <a:r>
                  <a:rPr lang="en-GB" sz="1200" b="1" dirty="0">
                    <a:solidFill>
                      <a:schemeClr val="bg2"/>
                    </a:solidFill>
                    <a:latin typeface="Georgia" pitchFamily="18" charset="0"/>
                  </a:rPr>
                  <a:t>How Adobe Scaled DevOps in the </a:t>
                </a:r>
                <a:r>
                  <a:rPr lang="en-GB" sz="1200" b="1" dirty="0" smtClean="0">
                    <a:solidFill>
                      <a:schemeClr val="bg2"/>
                    </a:solidFill>
                    <a:latin typeface="Georgia" pitchFamily="18" charset="0"/>
                  </a:rPr>
                  <a:t>Enterprise</a:t>
                </a:r>
                <a:endParaRPr lang="en-GB" sz="1200" b="1" dirty="0">
                  <a:solidFill>
                    <a:schemeClr val="bg2"/>
                  </a:solidFill>
                  <a:latin typeface="Georgia" pitchFamily="18" charset="0"/>
                </a:endParaRPr>
              </a:p>
            </p:txBody>
          </p:sp>
          <p:grpSp>
            <p:nvGrpSpPr>
              <p:cNvPr id="49" name="Group 48"/>
              <p:cNvGrpSpPr/>
              <p:nvPr/>
            </p:nvGrpSpPr>
            <p:grpSpPr>
              <a:xfrm>
                <a:off x="7927507" y="5377800"/>
                <a:ext cx="609599" cy="613377"/>
                <a:chOff x="6651173" y="4129271"/>
                <a:chExt cx="609599" cy="613377"/>
              </a:xfrm>
            </p:grpSpPr>
            <p:sp>
              <p:nvSpPr>
                <p:cNvPr id="50" name="Oval 49"/>
                <p:cNvSpPr/>
                <p:nvPr/>
              </p:nvSpPr>
              <p:spPr>
                <a:xfrm>
                  <a:off x="6651173" y="4129271"/>
                  <a:ext cx="609599" cy="613377"/>
                </a:xfrm>
                <a:prstGeom prst="ellipse">
                  <a:avLst/>
                </a:prstGeom>
                <a:solidFill>
                  <a:srgbClr val="D9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2" dirty="0"/>
                </a:p>
              </p:txBody>
            </p:sp>
            <p:pic>
              <p:nvPicPr>
                <p:cNvPr id="51" name="Picture 50" descr="Adob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27428" y="4271520"/>
                  <a:ext cx="251460" cy="329950"/>
                </a:xfrm>
                <a:prstGeom prst="rect">
                  <a:avLst/>
                </a:prstGeom>
              </p:spPr>
            </p:pic>
          </p:grpSp>
        </p:grpSp>
        <p:sp>
          <p:nvSpPr>
            <p:cNvPr id="41" name="Freeform 4936"/>
            <p:cNvSpPr>
              <a:spLocks noEditPoints="1"/>
            </p:cNvSpPr>
            <p:nvPr/>
          </p:nvSpPr>
          <p:spPr bwMode="auto">
            <a:xfrm>
              <a:off x="5986068" y="2332155"/>
              <a:ext cx="236588" cy="233655"/>
            </a:xfrm>
            <a:custGeom>
              <a:avLst/>
              <a:gdLst>
                <a:gd name="T0" fmla="*/ 198 w 396"/>
                <a:gd name="T1" fmla="*/ 218 h 374"/>
                <a:gd name="T2" fmla="*/ 178 w 396"/>
                <a:gd name="T3" fmla="*/ 198 h 374"/>
                <a:gd name="T4" fmla="*/ 206 w 396"/>
                <a:gd name="T5" fmla="*/ 180 h 374"/>
                <a:gd name="T6" fmla="*/ 396 w 396"/>
                <a:gd name="T7" fmla="*/ 198 h 374"/>
                <a:gd name="T8" fmla="*/ 332 w 396"/>
                <a:gd name="T9" fmla="*/ 344 h 374"/>
                <a:gd name="T10" fmla="*/ 230 w 396"/>
                <a:gd name="T11" fmla="*/ 334 h 374"/>
                <a:gd name="T12" fmla="*/ 150 w 396"/>
                <a:gd name="T13" fmla="*/ 328 h 374"/>
                <a:gd name="T14" fmla="*/ 46 w 396"/>
                <a:gd name="T15" fmla="*/ 324 h 374"/>
                <a:gd name="T16" fmla="*/ 0 w 396"/>
                <a:gd name="T17" fmla="*/ 198 h 374"/>
                <a:gd name="T18" fmla="*/ 34 w 396"/>
                <a:gd name="T19" fmla="*/ 88 h 374"/>
                <a:gd name="T20" fmla="*/ 122 w 396"/>
                <a:gd name="T21" fmla="*/ 16 h 374"/>
                <a:gd name="T22" fmla="*/ 218 w 396"/>
                <a:gd name="T23" fmla="*/ 2 h 374"/>
                <a:gd name="T24" fmla="*/ 324 w 396"/>
                <a:gd name="T25" fmla="*/ 46 h 374"/>
                <a:gd name="T26" fmla="*/ 386 w 396"/>
                <a:gd name="T27" fmla="*/ 140 h 374"/>
                <a:gd name="T28" fmla="*/ 310 w 396"/>
                <a:gd name="T29" fmla="*/ 134 h 374"/>
                <a:gd name="T30" fmla="*/ 352 w 396"/>
                <a:gd name="T31" fmla="*/ 120 h 374"/>
                <a:gd name="T32" fmla="*/ 354 w 396"/>
                <a:gd name="T33" fmla="*/ 104 h 374"/>
                <a:gd name="T34" fmla="*/ 310 w 396"/>
                <a:gd name="T35" fmla="*/ 122 h 374"/>
                <a:gd name="T36" fmla="*/ 262 w 396"/>
                <a:gd name="T37" fmla="*/ 86 h 374"/>
                <a:gd name="T38" fmla="*/ 292 w 396"/>
                <a:gd name="T39" fmla="*/ 54 h 374"/>
                <a:gd name="T40" fmla="*/ 286 w 396"/>
                <a:gd name="T41" fmla="*/ 38 h 374"/>
                <a:gd name="T42" fmla="*/ 258 w 396"/>
                <a:gd name="T43" fmla="*/ 76 h 374"/>
                <a:gd name="T44" fmla="*/ 188 w 396"/>
                <a:gd name="T45" fmla="*/ 60 h 374"/>
                <a:gd name="T46" fmla="*/ 202 w 396"/>
                <a:gd name="T47" fmla="*/ 68 h 374"/>
                <a:gd name="T48" fmla="*/ 208 w 396"/>
                <a:gd name="T49" fmla="*/ 22 h 374"/>
                <a:gd name="T50" fmla="*/ 190 w 396"/>
                <a:gd name="T51" fmla="*/ 18 h 374"/>
                <a:gd name="T52" fmla="*/ 58 w 396"/>
                <a:gd name="T53" fmla="*/ 208 h 374"/>
                <a:gd name="T54" fmla="*/ 68 w 396"/>
                <a:gd name="T55" fmla="*/ 194 h 374"/>
                <a:gd name="T56" fmla="*/ 22 w 396"/>
                <a:gd name="T57" fmla="*/ 188 h 374"/>
                <a:gd name="T58" fmla="*/ 18 w 396"/>
                <a:gd name="T59" fmla="*/ 206 h 374"/>
                <a:gd name="T60" fmla="*/ 84 w 396"/>
                <a:gd name="T61" fmla="*/ 260 h 374"/>
                <a:gd name="T62" fmla="*/ 40 w 396"/>
                <a:gd name="T63" fmla="*/ 278 h 374"/>
                <a:gd name="T64" fmla="*/ 48 w 396"/>
                <a:gd name="T65" fmla="*/ 294 h 374"/>
                <a:gd name="T66" fmla="*/ 88 w 396"/>
                <a:gd name="T67" fmla="*/ 270 h 374"/>
                <a:gd name="T68" fmla="*/ 54 w 396"/>
                <a:gd name="T69" fmla="*/ 104 h 374"/>
                <a:gd name="T70" fmla="*/ 38 w 396"/>
                <a:gd name="T71" fmla="*/ 110 h 374"/>
                <a:gd name="T72" fmla="*/ 78 w 396"/>
                <a:gd name="T73" fmla="*/ 138 h 374"/>
                <a:gd name="T74" fmla="*/ 88 w 396"/>
                <a:gd name="T75" fmla="*/ 126 h 374"/>
                <a:gd name="T76" fmla="*/ 120 w 396"/>
                <a:gd name="T77" fmla="*/ 44 h 374"/>
                <a:gd name="T78" fmla="*/ 104 w 396"/>
                <a:gd name="T79" fmla="*/ 42 h 374"/>
                <a:gd name="T80" fmla="*/ 124 w 396"/>
                <a:gd name="T81" fmla="*/ 86 h 374"/>
                <a:gd name="T82" fmla="*/ 138 w 396"/>
                <a:gd name="T83" fmla="*/ 80 h 374"/>
                <a:gd name="T84" fmla="*/ 224 w 396"/>
                <a:gd name="T85" fmla="*/ 174 h 374"/>
                <a:gd name="T86" fmla="*/ 188 w 396"/>
                <a:gd name="T87" fmla="*/ 164 h 374"/>
                <a:gd name="T88" fmla="*/ 164 w 396"/>
                <a:gd name="T89" fmla="*/ 186 h 374"/>
                <a:gd name="T90" fmla="*/ 176 w 396"/>
                <a:gd name="T91" fmla="*/ 226 h 374"/>
                <a:gd name="T92" fmla="*/ 216 w 396"/>
                <a:gd name="T93" fmla="*/ 228 h 374"/>
                <a:gd name="T94" fmla="*/ 324 w 396"/>
                <a:gd name="T95" fmla="*/ 258 h 374"/>
                <a:gd name="T96" fmla="*/ 310 w 396"/>
                <a:gd name="T97" fmla="*/ 262 h 374"/>
                <a:gd name="T98" fmla="*/ 342 w 396"/>
                <a:gd name="T99" fmla="*/ 292 h 374"/>
                <a:gd name="T100" fmla="*/ 358 w 396"/>
                <a:gd name="T101" fmla="*/ 286 h 374"/>
                <a:gd name="T102" fmla="*/ 380 w 396"/>
                <a:gd name="T103" fmla="*/ 198 h 374"/>
                <a:gd name="T104" fmla="*/ 338 w 396"/>
                <a:gd name="T105" fmla="*/ 188 h 374"/>
                <a:gd name="T106" fmla="*/ 328 w 396"/>
                <a:gd name="T107" fmla="*/ 202 h 374"/>
                <a:gd name="T108" fmla="*/ 374 w 396"/>
                <a:gd name="T109" fmla="*/ 20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6" h="374">
                  <a:moveTo>
                    <a:pt x="218" y="198"/>
                  </a:moveTo>
                  <a:lnTo>
                    <a:pt x="218" y="198"/>
                  </a:lnTo>
                  <a:lnTo>
                    <a:pt x="216" y="206"/>
                  </a:lnTo>
                  <a:lnTo>
                    <a:pt x="212" y="212"/>
                  </a:lnTo>
                  <a:lnTo>
                    <a:pt x="206" y="216"/>
                  </a:lnTo>
                  <a:lnTo>
                    <a:pt x="198" y="218"/>
                  </a:lnTo>
                  <a:lnTo>
                    <a:pt x="198" y="218"/>
                  </a:lnTo>
                  <a:lnTo>
                    <a:pt x="190" y="216"/>
                  </a:lnTo>
                  <a:lnTo>
                    <a:pt x="184" y="212"/>
                  </a:lnTo>
                  <a:lnTo>
                    <a:pt x="180" y="206"/>
                  </a:lnTo>
                  <a:lnTo>
                    <a:pt x="178" y="198"/>
                  </a:lnTo>
                  <a:lnTo>
                    <a:pt x="178" y="198"/>
                  </a:lnTo>
                  <a:lnTo>
                    <a:pt x="180" y="190"/>
                  </a:lnTo>
                  <a:lnTo>
                    <a:pt x="184" y="184"/>
                  </a:lnTo>
                  <a:lnTo>
                    <a:pt x="190" y="180"/>
                  </a:lnTo>
                  <a:lnTo>
                    <a:pt x="198" y="178"/>
                  </a:lnTo>
                  <a:lnTo>
                    <a:pt x="198" y="178"/>
                  </a:lnTo>
                  <a:lnTo>
                    <a:pt x="206" y="180"/>
                  </a:lnTo>
                  <a:lnTo>
                    <a:pt x="212" y="184"/>
                  </a:lnTo>
                  <a:lnTo>
                    <a:pt x="216" y="190"/>
                  </a:lnTo>
                  <a:lnTo>
                    <a:pt x="218" y="198"/>
                  </a:lnTo>
                  <a:lnTo>
                    <a:pt x="218" y="198"/>
                  </a:lnTo>
                  <a:close/>
                  <a:moveTo>
                    <a:pt x="396" y="198"/>
                  </a:moveTo>
                  <a:lnTo>
                    <a:pt x="396" y="198"/>
                  </a:lnTo>
                  <a:lnTo>
                    <a:pt x="394" y="226"/>
                  </a:lnTo>
                  <a:lnTo>
                    <a:pt x="388" y="254"/>
                  </a:lnTo>
                  <a:lnTo>
                    <a:pt x="378" y="278"/>
                  </a:lnTo>
                  <a:lnTo>
                    <a:pt x="366" y="302"/>
                  </a:lnTo>
                  <a:lnTo>
                    <a:pt x="350" y="324"/>
                  </a:lnTo>
                  <a:lnTo>
                    <a:pt x="332" y="344"/>
                  </a:lnTo>
                  <a:lnTo>
                    <a:pt x="310" y="360"/>
                  </a:lnTo>
                  <a:lnTo>
                    <a:pt x="288" y="374"/>
                  </a:lnTo>
                  <a:lnTo>
                    <a:pt x="262" y="322"/>
                  </a:lnTo>
                  <a:lnTo>
                    <a:pt x="262" y="322"/>
                  </a:lnTo>
                  <a:lnTo>
                    <a:pt x="246" y="328"/>
                  </a:lnTo>
                  <a:lnTo>
                    <a:pt x="230" y="334"/>
                  </a:lnTo>
                  <a:lnTo>
                    <a:pt x="214" y="336"/>
                  </a:lnTo>
                  <a:lnTo>
                    <a:pt x="198" y="338"/>
                  </a:lnTo>
                  <a:lnTo>
                    <a:pt x="198" y="338"/>
                  </a:lnTo>
                  <a:lnTo>
                    <a:pt x="182" y="336"/>
                  </a:lnTo>
                  <a:lnTo>
                    <a:pt x="166" y="334"/>
                  </a:lnTo>
                  <a:lnTo>
                    <a:pt x="150" y="328"/>
                  </a:lnTo>
                  <a:lnTo>
                    <a:pt x="134" y="322"/>
                  </a:lnTo>
                  <a:lnTo>
                    <a:pt x="108" y="374"/>
                  </a:lnTo>
                  <a:lnTo>
                    <a:pt x="108" y="374"/>
                  </a:lnTo>
                  <a:lnTo>
                    <a:pt x="86" y="360"/>
                  </a:lnTo>
                  <a:lnTo>
                    <a:pt x="64" y="344"/>
                  </a:lnTo>
                  <a:lnTo>
                    <a:pt x="46" y="324"/>
                  </a:lnTo>
                  <a:lnTo>
                    <a:pt x="30" y="302"/>
                  </a:lnTo>
                  <a:lnTo>
                    <a:pt x="18" y="278"/>
                  </a:lnTo>
                  <a:lnTo>
                    <a:pt x="8" y="254"/>
                  </a:lnTo>
                  <a:lnTo>
                    <a:pt x="2" y="226"/>
                  </a:lnTo>
                  <a:lnTo>
                    <a:pt x="0" y="198"/>
                  </a:lnTo>
                  <a:lnTo>
                    <a:pt x="0" y="198"/>
                  </a:lnTo>
                  <a:lnTo>
                    <a:pt x="2" y="178"/>
                  </a:lnTo>
                  <a:lnTo>
                    <a:pt x="4" y="158"/>
                  </a:lnTo>
                  <a:lnTo>
                    <a:pt x="10" y="140"/>
                  </a:lnTo>
                  <a:lnTo>
                    <a:pt x="16" y="122"/>
                  </a:lnTo>
                  <a:lnTo>
                    <a:pt x="24" y="104"/>
                  </a:lnTo>
                  <a:lnTo>
                    <a:pt x="34" y="88"/>
                  </a:lnTo>
                  <a:lnTo>
                    <a:pt x="46" y="72"/>
                  </a:lnTo>
                  <a:lnTo>
                    <a:pt x="58" y="58"/>
                  </a:lnTo>
                  <a:lnTo>
                    <a:pt x="72" y="46"/>
                  </a:lnTo>
                  <a:lnTo>
                    <a:pt x="88" y="34"/>
                  </a:lnTo>
                  <a:lnTo>
                    <a:pt x="104" y="24"/>
                  </a:lnTo>
                  <a:lnTo>
                    <a:pt x="122" y="16"/>
                  </a:lnTo>
                  <a:lnTo>
                    <a:pt x="140" y="10"/>
                  </a:lnTo>
                  <a:lnTo>
                    <a:pt x="158" y="4"/>
                  </a:lnTo>
                  <a:lnTo>
                    <a:pt x="178" y="2"/>
                  </a:lnTo>
                  <a:lnTo>
                    <a:pt x="198" y="0"/>
                  </a:lnTo>
                  <a:lnTo>
                    <a:pt x="198" y="0"/>
                  </a:lnTo>
                  <a:lnTo>
                    <a:pt x="218" y="2"/>
                  </a:lnTo>
                  <a:lnTo>
                    <a:pt x="238" y="4"/>
                  </a:lnTo>
                  <a:lnTo>
                    <a:pt x="256" y="10"/>
                  </a:lnTo>
                  <a:lnTo>
                    <a:pt x="274" y="16"/>
                  </a:lnTo>
                  <a:lnTo>
                    <a:pt x="292" y="24"/>
                  </a:lnTo>
                  <a:lnTo>
                    <a:pt x="308" y="34"/>
                  </a:lnTo>
                  <a:lnTo>
                    <a:pt x="324" y="46"/>
                  </a:lnTo>
                  <a:lnTo>
                    <a:pt x="338" y="58"/>
                  </a:lnTo>
                  <a:lnTo>
                    <a:pt x="350" y="72"/>
                  </a:lnTo>
                  <a:lnTo>
                    <a:pt x="362" y="88"/>
                  </a:lnTo>
                  <a:lnTo>
                    <a:pt x="372" y="104"/>
                  </a:lnTo>
                  <a:lnTo>
                    <a:pt x="380" y="122"/>
                  </a:lnTo>
                  <a:lnTo>
                    <a:pt x="386" y="140"/>
                  </a:lnTo>
                  <a:lnTo>
                    <a:pt x="392" y="158"/>
                  </a:lnTo>
                  <a:lnTo>
                    <a:pt x="394" y="178"/>
                  </a:lnTo>
                  <a:lnTo>
                    <a:pt x="396" y="198"/>
                  </a:lnTo>
                  <a:lnTo>
                    <a:pt x="396" y="198"/>
                  </a:lnTo>
                  <a:close/>
                  <a:moveTo>
                    <a:pt x="310" y="134"/>
                  </a:moveTo>
                  <a:lnTo>
                    <a:pt x="310" y="134"/>
                  </a:lnTo>
                  <a:lnTo>
                    <a:pt x="314" y="138"/>
                  </a:lnTo>
                  <a:lnTo>
                    <a:pt x="318" y="138"/>
                  </a:lnTo>
                  <a:lnTo>
                    <a:pt x="318" y="138"/>
                  </a:lnTo>
                  <a:lnTo>
                    <a:pt x="324" y="138"/>
                  </a:lnTo>
                  <a:lnTo>
                    <a:pt x="352" y="120"/>
                  </a:lnTo>
                  <a:lnTo>
                    <a:pt x="352" y="120"/>
                  </a:lnTo>
                  <a:lnTo>
                    <a:pt x="356" y="118"/>
                  </a:lnTo>
                  <a:lnTo>
                    <a:pt x="356" y="114"/>
                  </a:lnTo>
                  <a:lnTo>
                    <a:pt x="358" y="110"/>
                  </a:lnTo>
                  <a:lnTo>
                    <a:pt x="356" y="106"/>
                  </a:lnTo>
                  <a:lnTo>
                    <a:pt x="356" y="106"/>
                  </a:lnTo>
                  <a:lnTo>
                    <a:pt x="354" y="104"/>
                  </a:lnTo>
                  <a:lnTo>
                    <a:pt x="350" y="102"/>
                  </a:lnTo>
                  <a:lnTo>
                    <a:pt x="346" y="102"/>
                  </a:lnTo>
                  <a:lnTo>
                    <a:pt x="342" y="104"/>
                  </a:lnTo>
                  <a:lnTo>
                    <a:pt x="314" y="120"/>
                  </a:lnTo>
                  <a:lnTo>
                    <a:pt x="314" y="120"/>
                  </a:lnTo>
                  <a:lnTo>
                    <a:pt x="310" y="122"/>
                  </a:lnTo>
                  <a:lnTo>
                    <a:pt x="308" y="126"/>
                  </a:lnTo>
                  <a:lnTo>
                    <a:pt x="308" y="130"/>
                  </a:lnTo>
                  <a:lnTo>
                    <a:pt x="310" y="134"/>
                  </a:lnTo>
                  <a:lnTo>
                    <a:pt x="310" y="134"/>
                  </a:lnTo>
                  <a:close/>
                  <a:moveTo>
                    <a:pt x="262" y="86"/>
                  </a:moveTo>
                  <a:lnTo>
                    <a:pt x="262" y="86"/>
                  </a:lnTo>
                  <a:lnTo>
                    <a:pt x="268" y="88"/>
                  </a:lnTo>
                  <a:lnTo>
                    <a:pt x="268" y="88"/>
                  </a:lnTo>
                  <a:lnTo>
                    <a:pt x="272" y="86"/>
                  </a:lnTo>
                  <a:lnTo>
                    <a:pt x="276" y="82"/>
                  </a:lnTo>
                  <a:lnTo>
                    <a:pt x="292" y="54"/>
                  </a:lnTo>
                  <a:lnTo>
                    <a:pt x="292" y="54"/>
                  </a:lnTo>
                  <a:lnTo>
                    <a:pt x="294" y="50"/>
                  </a:lnTo>
                  <a:lnTo>
                    <a:pt x="294" y="46"/>
                  </a:lnTo>
                  <a:lnTo>
                    <a:pt x="292" y="42"/>
                  </a:lnTo>
                  <a:lnTo>
                    <a:pt x="290" y="40"/>
                  </a:lnTo>
                  <a:lnTo>
                    <a:pt x="290" y="40"/>
                  </a:lnTo>
                  <a:lnTo>
                    <a:pt x="286" y="38"/>
                  </a:lnTo>
                  <a:lnTo>
                    <a:pt x="282" y="40"/>
                  </a:lnTo>
                  <a:lnTo>
                    <a:pt x="278" y="40"/>
                  </a:lnTo>
                  <a:lnTo>
                    <a:pt x="276" y="44"/>
                  </a:lnTo>
                  <a:lnTo>
                    <a:pt x="258" y="72"/>
                  </a:lnTo>
                  <a:lnTo>
                    <a:pt x="258" y="72"/>
                  </a:lnTo>
                  <a:lnTo>
                    <a:pt x="258" y="76"/>
                  </a:lnTo>
                  <a:lnTo>
                    <a:pt x="258" y="80"/>
                  </a:lnTo>
                  <a:lnTo>
                    <a:pt x="260" y="84"/>
                  </a:lnTo>
                  <a:lnTo>
                    <a:pt x="262" y="86"/>
                  </a:lnTo>
                  <a:lnTo>
                    <a:pt x="262" y="86"/>
                  </a:lnTo>
                  <a:close/>
                  <a:moveTo>
                    <a:pt x="188" y="60"/>
                  </a:moveTo>
                  <a:lnTo>
                    <a:pt x="188" y="60"/>
                  </a:lnTo>
                  <a:lnTo>
                    <a:pt x="188" y="62"/>
                  </a:lnTo>
                  <a:lnTo>
                    <a:pt x="190" y="66"/>
                  </a:lnTo>
                  <a:lnTo>
                    <a:pt x="194" y="68"/>
                  </a:lnTo>
                  <a:lnTo>
                    <a:pt x="198" y="70"/>
                  </a:lnTo>
                  <a:lnTo>
                    <a:pt x="198" y="70"/>
                  </a:lnTo>
                  <a:lnTo>
                    <a:pt x="202" y="68"/>
                  </a:lnTo>
                  <a:lnTo>
                    <a:pt x="206" y="66"/>
                  </a:lnTo>
                  <a:lnTo>
                    <a:pt x="208" y="62"/>
                  </a:lnTo>
                  <a:lnTo>
                    <a:pt x="208" y="60"/>
                  </a:lnTo>
                  <a:lnTo>
                    <a:pt x="208" y="26"/>
                  </a:lnTo>
                  <a:lnTo>
                    <a:pt x="208" y="26"/>
                  </a:lnTo>
                  <a:lnTo>
                    <a:pt x="208" y="22"/>
                  </a:lnTo>
                  <a:lnTo>
                    <a:pt x="206" y="18"/>
                  </a:lnTo>
                  <a:lnTo>
                    <a:pt x="202" y="16"/>
                  </a:lnTo>
                  <a:lnTo>
                    <a:pt x="198" y="16"/>
                  </a:lnTo>
                  <a:lnTo>
                    <a:pt x="198" y="16"/>
                  </a:lnTo>
                  <a:lnTo>
                    <a:pt x="194" y="16"/>
                  </a:lnTo>
                  <a:lnTo>
                    <a:pt x="190" y="18"/>
                  </a:lnTo>
                  <a:lnTo>
                    <a:pt x="188" y="22"/>
                  </a:lnTo>
                  <a:lnTo>
                    <a:pt x="188" y="26"/>
                  </a:lnTo>
                  <a:lnTo>
                    <a:pt x="188" y="60"/>
                  </a:lnTo>
                  <a:close/>
                  <a:moveTo>
                    <a:pt x="26" y="208"/>
                  </a:moveTo>
                  <a:lnTo>
                    <a:pt x="58" y="208"/>
                  </a:lnTo>
                  <a:lnTo>
                    <a:pt x="58" y="208"/>
                  </a:lnTo>
                  <a:lnTo>
                    <a:pt x="62" y="208"/>
                  </a:lnTo>
                  <a:lnTo>
                    <a:pt x="66" y="206"/>
                  </a:lnTo>
                  <a:lnTo>
                    <a:pt x="68" y="202"/>
                  </a:lnTo>
                  <a:lnTo>
                    <a:pt x="68" y="198"/>
                  </a:lnTo>
                  <a:lnTo>
                    <a:pt x="68" y="198"/>
                  </a:lnTo>
                  <a:lnTo>
                    <a:pt x="68" y="194"/>
                  </a:lnTo>
                  <a:lnTo>
                    <a:pt x="66" y="190"/>
                  </a:lnTo>
                  <a:lnTo>
                    <a:pt x="62" y="188"/>
                  </a:lnTo>
                  <a:lnTo>
                    <a:pt x="58" y="188"/>
                  </a:lnTo>
                  <a:lnTo>
                    <a:pt x="26" y="188"/>
                  </a:lnTo>
                  <a:lnTo>
                    <a:pt x="26" y="188"/>
                  </a:lnTo>
                  <a:lnTo>
                    <a:pt x="22" y="188"/>
                  </a:lnTo>
                  <a:lnTo>
                    <a:pt x="18" y="190"/>
                  </a:lnTo>
                  <a:lnTo>
                    <a:pt x="16" y="194"/>
                  </a:lnTo>
                  <a:lnTo>
                    <a:pt x="16" y="198"/>
                  </a:lnTo>
                  <a:lnTo>
                    <a:pt x="16" y="198"/>
                  </a:lnTo>
                  <a:lnTo>
                    <a:pt x="16" y="202"/>
                  </a:lnTo>
                  <a:lnTo>
                    <a:pt x="18" y="206"/>
                  </a:lnTo>
                  <a:lnTo>
                    <a:pt x="22" y="208"/>
                  </a:lnTo>
                  <a:lnTo>
                    <a:pt x="26" y="208"/>
                  </a:lnTo>
                  <a:lnTo>
                    <a:pt x="26" y="208"/>
                  </a:lnTo>
                  <a:close/>
                  <a:moveTo>
                    <a:pt x="86" y="262"/>
                  </a:moveTo>
                  <a:lnTo>
                    <a:pt x="86" y="262"/>
                  </a:lnTo>
                  <a:lnTo>
                    <a:pt x="84" y="260"/>
                  </a:lnTo>
                  <a:lnTo>
                    <a:pt x="80" y="258"/>
                  </a:lnTo>
                  <a:lnTo>
                    <a:pt x="76" y="258"/>
                  </a:lnTo>
                  <a:lnTo>
                    <a:pt x="72" y="258"/>
                  </a:lnTo>
                  <a:lnTo>
                    <a:pt x="44" y="276"/>
                  </a:lnTo>
                  <a:lnTo>
                    <a:pt x="44" y="276"/>
                  </a:lnTo>
                  <a:lnTo>
                    <a:pt x="40" y="278"/>
                  </a:lnTo>
                  <a:lnTo>
                    <a:pt x="40" y="282"/>
                  </a:lnTo>
                  <a:lnTo>
                    <a:pt x="38" y="286"/>
                  </a:lnTo>
                  <a:lnTo>
                    <a:pt x="40" y="290"/>
                  </a:lnTo>
                  <a:lnTo>
                    <a:pt x="40" y="290"/>
                  </a:lnTo>
                  <a:lnTo>
                    <a:pt x="44" y="292"/>
                  </a:lnTo>
                  <a:lnTo>
                    <a:pt x="48" y="294"/>
                  </a:lnTo>
                  <a:lnTo>
                    <a:pt x="48" y="294"/>
                  </a:lnTo>
                  <a:lnTo>
                    <a:pt x="54" y="292"/>
                  </a:lnTo>
                  <a:lnTo>
                    <a:pt x="82" y="276"/>
                  </a:lnTo>
                  <a:lnTo>
                    <a:pt x="82" y="276"/>
                  </a:lnTo>
                  <a:lnTo>
                    <a:pt x="86" y="274"/>
                  </a:lnTo>
                  <a:lnTo>
                    <a:pt x="88" y="270"/>
                  </a:lnTo>
                  <a:lnTo>
                    <a:pt x="88" y="266"/>
                  </a:lnTo>
                  <a:lnTo>
                    <a:pt x="86" y="262"/>
                  </a:lnTo>
                  <a:lnTo>
                    <a:pt x="86" y="262"/>
                  </a:lnTo>
                  <a:close/>
                  <a:moveTo>
                    <a:pt x="82" y="120"/>
                  </a:moveTo>
                  <a:lnTo>
                    <a:pt x="54" y="104"/>
                  </a:lnTo>
                  <a:lnTo>
                    <a:pt x="54" y="104"/>
                  </a:lnTo>
                  <a:lnTo>
                    <a:pt x="50" y="102"/>
                  </a:lnTo>
                  <a:lnTo>
                    <a:pt x="46" y="102"/>
                  </a:lnTo>
                  <a:lnTo>
                    <a:pt x="42" y="104"/>
                  </a:lnTo>
                  <a:lnTo>
                    <a:pt x="40" y="106"/>
                  </a:lnTo>
                  <a:lnTo>
                    <a:pt x="40" y="106"/>
                  </a:lnTo>
                  <a:lnTo>
                    <a:pt x="38" y="110"/>
                  </a:lnTo>
                  <a:lnTo>
                    <a:pt x="40" y="114"/>
                  </a:lnTo>
                  <a:lnTo>
                    <a:pt x="40" y="118"/>
                  </a:lnTo>
                  <a:lnTo>
                    <a:pt x="44" y="120"/>
                  </a:lnTo>
                  <a:lnTo>
                    <a:pt x="72" y="138"/>
                  </a:lnTo>
                  <a:lnTo>
                    <a:pt x="72" y="138"/>
                  </a:lnTo>
                  <a:lnTo>
                    <a:pt x="78" y="138"/>
                  </a:lnTo>
                  <a:lnTo>
                    <a:pt x="78" y="138"/>
                  </a:lnTo>
                  <a:lnTo>
                    <a:pt x="82" y="138"/>
                  </a:lnTo>
                  <a:lnTo>
                    <a:pt x="86" y="134"/>
                  </a:lnTo>
                  <a:lnTo>
                    <a:pt x="86" y="134"/>
                  </a:lnTo>
                  <a:lnTo>
                    <a:pt x="88" y="130"/>
                  </a:lnTo>
                  <a:lnTo>
                    <a:pt x="88" y="126"/>
                  </a:lnTo>
                  <a:lnTo>
                    <a:pt x="86" y="122"/>
                  </a:lnTo>
                  <a:lnTo>
                    <a:pt x="82" y="120"/>
                  </a:lnTo>
                  <a:lnTo>
                    <a:pt x="82" y="120"/>
                  </a:lnTo>
                  <a:close/>
                  <a:moveTo>
                    <a:pt x="138" y="72"/>
                  </a:moveTo>
                  <a:lnTo>
                    <a:pt x="120" y="44"/>
                  </a:lnTo>
                  <a:lnTo>
                    <a:pt x="120" y="44"/>
                  </a:lnTo>
                  <a:lnTo>
                    <a:pt x="118" y="40"/>
                  </a:lnTo>
                  <a:lnTo>
                    <a:pt x="114" y="40"/>
                  </a:lnTo>
                  <a:lnTo>
                    <a:pt x="110" y="38"/>
                  </a:lnTo>
                  <a:lnTo>
                    <a:pt x="106" y="40"/>
                  </a:lnTo>
                  <a:lnTo>
                    <a:pt x="106" y="40"/>
                  </a:lnTo>
                  <a:lnTo>
                    <a:pt x="104" y="42"/>
                  </a:lnTo>
                  <a:lnTo>
                    <a:pt x="102" y="46"/>
                  </a:lnTo>
                  <a:lnTo>
                    <a:pt x="102" y="50"/>
                  </a:lnTo>
                  <a:lnTo>
                    <a:pt x="104" y="54"/>
                  </a:lnTo>
                  <a:lnTo>
                    <a:pt x="120" y="82"/>
                  </a:lnTo>
                  <a:lnTo>
                    <a:pt x="120" y="82"/>
                  </a:lnTo>
                  <a:lnTo>
                    <a:pt x="124" y="86"/>
                  </a:lnTo>
                  <a:lnTo>
                    <a:pt x="128" y="88"/>
                  </a:lnTo>
                  <a:lnTo>
                    <a:pt x="128" y="88"/>
                  </a:lnTo>
                  <a:lnTo>
                    <a:pt x="134" y="86"/>
                  </a:lnTo>
                  <a:lnTo>
                    <a:pt x="134" y="86"/>
                  </a:lnTo>
                  <a:lnTo>
                    <a:pt x="136" y="84"/>
                  </a:lnTo>
                  <a:lnTo>
                    <a:pt x="138" y="80"/>
                  </a:lnTo>
                  <a:lnTo>
                    <a:pt x="138" y="76"/>
                  </a:lnTo>
                  <a:lnTo>
                    <a:pt x="138" y="72"/>
                  </a:lnTo>
                  <a:lnTo>
                    <a:pt x="138" y="72"/>
                  </a:lnTo>
                  <a:close/>
                  <a:moveTo>
                    <a:pt x="372" y="152"/>
                  </a:moveTo>
                  <a:lnTo>
                    <a:pt x="224" y="174"/>
                  </a:lnTo>
                  <a:lnTo>
                    <a:pt x="224" y="174"/>
                  </a:lnTo>
                  <a:lnTo>
                    <a:pt x="218" y="168"/>
                  </a:lnTo>
                  <a:lnTo>
                    <a:pt x="212" y="166"/>
                  </a:lnTo>
                  <a:lnTo>
                    <a:pt x="206" y="164"/>
                  </a:lnTo>
                  <a:lnTo>
                    <a:pt x="198" y="162"/>
                  </a:lnTo>
                  <a:lnTo>
                    <a:pt x="198" y="162"/>
                  </a:lnTo>
                  <a:lnTo>
                    <a:pt x="188" y="164"/>
                  </a:lnTo>
                  <a:lnTo>
                    <a:pt x="188" y="164"/>
                  </a:lnTo>
                  <a:lnTo>
                    <a:pt x="182" y="166"/>
                  </a:lnTo>
                  <a:lnTo>
                    <a:pt x="176" y="170"/>
                  </a:lnTo>
                  <a:lnTo>
                    <a:pt x="172" y="174"/>
                  </a:lnTo>
                  <a:lnTo>
                    <a:pt x="168" y="180"/>
                  </a:lnTo>
                  <a:lnTo>
                    <a:pt x="164" y="186"/>
                  </a:lnTo>
                  <a:lnTo>
                    <a:pt x="162" y="194"/>
                  </a:lnTo>
                  <a:lnTo>
                    <a:pt x="162" y="200"/>
                  </a:lnTo>
                  <a:lnTo>
                    <a:pt x="164" y="208"/>
                  </a:lnTo>
                  <a:lnTo>
                    <a:pt x="164" y="208"/>
                  </a:lnTo>
                  <a:lnTo>
                    <a:pt x="168" y="218"/>
                  </a:lnTo>
                  <a:lnTo>
                    <a:pt x="176" y="226"/>
                  </a:lnTo>
                  <a:lnTo>
                    <a:pt x="186" y="232"/>
                  </a:lnTo>
                  <a:lnTo>
                    <a:pt x="198" y="234"/>
                  </a:lnTo>
                  <a:lnTo>
                    <a:pt x="198" y="234"/>
                  </a:lnTo>
                  <a:lnTo>
                    <a:pt x="208" y="232"/>
                  </a:lnTo>
                  <a:lnTo>
                    <a:pt x="208" y="232"/>
                  </a:lnTo>
                  <a:lnTo>
                    <a:pt x="216" y="228"/>
                  </a:lnTo>
                  <a:lnTo>
                    <a:pt x="224" y="222"/>
                  </a:lnTo>
                  <a:lnTo>
                    <a:pt x="228" y="216"/>
                  </a:lnTo>
                  <a:lnTo>
                    <a:pt x="232" y="208"/>
                  </a:lnTo>
                  <a:lnTo>
                    <a:pt x="372" y="152"/>
                  </a:lnTo>
                  <a:close/>
                  <a:moveTo>
                    <a:pt x="352" y="276"/>
                  </a:moveTo>
                  <a:lnTo>
                    <a:pt x="324" y="258"/>
                  </a:lnTo>
                  <a:lnTo>
                    <a:pt x="324" y="258"/>
                  </a:lnTo>
                  <a:lnTo>
                    <a:pt x="320" y="258"/>
                  </a:lnTo>
                  <a:lnTo>
                    <a:pt x="316" y="258"/>
                  </a:lnTo>
                  <a:lnTo>
                    <a:pt x="312" y="260"/>
                  </a:lnTo>
                  <a:lnTo>
                    <a:pt x="310" y="262"/>
                  </a:lnTo>
                  <a:lnTo>
                    <a:pt x="310" y="262"/>
                  </a:lnTo>
                  <a:lnTo>
                    <a:pt x="308" y="266"/>
                  </a:lnTo>
                  <a:lnTo>
                    <a:pt x="308" y="270"/>
                  </a:lnTo>
                  <a:lnTo>
                    <a:pt x="310" y="274"/>
                  </a:lnTo>
                  <a:lnTo>
                    <a:pt x="314" y="276"/>
                  </a:lnTo>
                  <a:lnTo>
                    <a:pt x="342" y="292"/>
                  </a:lnTo>
                  <a:lnTo>
                    <a:pt x="342" y="292"/>
                  </a:lnTo>
                  <a:lnTo>
                    <a:pt x="348" y="294"/>
                  </a:lnTo>
                  <a:lnTo>
                    <a:pt x="348" y="294"/>
                  </a:lnTo>
                  <a:lnTo>
                    <a:pt x="352" y="292"/>
                  </a:lnTo>
                  <a:lnTo>
                    <a:pt x="356" y="290"/>
                  </a:lnTo>
                  <a:lnTo>
                    <a:pt x="356" y="290"/>
                  </a:lnTo>
                  <a:lnTo>
                    <a:pt x="358" y="286"/>
                  </a:lnTo>
                  <a:lnTo>
                    <a:pt x="356" y="282"/>
                  </a:lnTo>
                  <a:lnTo>
                    <a:pt x="356" y="278"/>
                  </a:lnTo>
                  <a:lnTo>
                    <a:pt x="352" y="276"/>
                  </a:lnTo>
                  <a:lnTo>
                    <a:pt x="352" y="276"/>
                  </a:lnTo>
                  <a:close/>
                  <a:moveTo>
                    <a:pt x="380" y="198"/>
                  </a:moveTo>
                  <a:lnTo>
                    <a:pt x="380" y="198"/>
                  </a:lnTo>
                  <a:lnTo>
                    <a:pt x="380" y="194"/>
                  </a:lnTo>
                  <a:lnTo>
                    <a:pt x="378" y="190"/>
                  </a:lnTo>
                  <a:lnTo>
                    <a:pt x="374" y="188"/>
                  </a:lnTo>
                  <a:lnTo>
                    <a:pt x="370" y="188"/>
                  </a:lnTo>
                  <a:lnTo>
                    <a:pt x="338" y="188"/>
                  </a:lnTo>
                  <a:lnTo>
                    <a:pt x="338" y="188"/>
                  </a:lnTo>
                  <a:lnTo>
                    <a:pt x="334" y="188"/>
                  </a:lnTo>
                  <a:lnTo>
                    <a:pt x="330" y="190"/>
                  </a:lnTo>
                  <a:lnTo>
                    <a:pt x="328" y="194"/>
                  </a:lnTo>
                  <a:lnTo>
                    <a:pt x="328" y="198"/>
                  </a:lnTo>
                  <a:lnTo>
                    <a:pt x="328" y="198"/>
                  </a:lnTo>
                  <a:lnTo>
                    <a:pt x="328" y="202"/>
                  </a:lnTo>
                  <a:lnTo>
                    <a:pt x="330" y="206"/>
                  </a:lnTo>
                  <a:lnTo>
                    <a:pt x="334" y="208"/>
                  </a:lnTo>
                  <a:lnTo>
                    <a:pt x="338" y="208"/>
                  </a:lnTo>
                  <a:lnTo>
                    <a:pt x="370" y="208"/>
                  </a:lnTo>
                  <a:lnTo>
                    <a:pt x="370" y="208"/>
                  </a:lnTo>
                  <a:lnTo>
                    <a:pt x="374" y="208"/>
                  </a:lnTo>
                  <a:lnTo>
                    <a:pt x="378" y="206"/>
                  </a:lnTo>
                  <a:lnTo>
                    <a:pt x="380" y="202"/>
                  </a:lnTo>
                  <a:lnTo>
                    <a:pt x="380" y="198"/>
                  </a:lnTo>
                  <a:lnTo>
                    <a:pt x="380" y="1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GB"/>
            </a:p>
          </p:txBody>
        </p:sp>
      </p:grpSp>
      <p:sp>
        <p:nvSpPr>
          <p:cNvPr id="3" name="Rectangle 2"/>
          <p:cNvSpPr/>
          <p:nvPr/>
        </p:nvSpPr>
        <p:spPr>
          <a:xfrm>
            <a:off x="2272230" y="4658892"/>
            <a:ext cx="4561741" cy="369332"/>
          </a:xfrm>
          <a:prstGeom prst="rect">
            <a:avLst/>
          </a:prstGeom>
        </p:spPr>
        <p:txBody>
          <a:bodyPr wrap="square">
            <a:spAutoFit/>
          </a:bodyPr>
          <a:lstStyle/>
          <a:p>
            <a:pPr algn="ctr"/>
            <a:r>
              <a:rPr lang="en-US" dirty="0" smtClean="0">
                <a:latin typeface="Georgia"/>
                <a:cs typeface="Georgia"/>
                <a:hlinkClick r:id="rId4"/>
              </a:rPr>
              <a:t>Video</a:t>
            </a:r>
            <a:endParaRPr lang="en-US" dirty="0">
              <a:latin typeface="Georgia"/>
              <a:cs typeface="Georgia"/>
            </a:endParaRPr>
          </a:p>
        </p:txBody>
      </p:sp>
    </p:spTree>
    <p:extLst>
      <p:ext uri="{BB962C8B-B14F-4D97-AF65-F5344CB8AC3E}">
        <p14:creationId xmlns:p14="http://schemas.microsoft.com/office/powerpoint/2010/main" val="147314450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675"/>
              </a:spcAft>
            </a:pPr>
            <a:r>
              <a:rPr lang="en-GB" sz="2800" dirty="0">
                <a:solidFill>
                  <a:srgbClr val="000000"/>
                </a:solidFill>
                <a:latin typeface="Georgia" pitchFamily="18" charset="0"/>
              </a:rPr>
              <a:t>An Evolving Business Ecosystem</a:t>
            </a:r>
          </a:p>
        </p:txBody>
      </p:sp>
      <p:grpSp>
        <p:nvGrpSpPr>
          <p:cNvPr id="8" name="Group 7"/>
          <p:cNvGrpSpPr/>
          <p:nvPr/>
        </p:nvGrpSpPr>
        <p:grpSpPr>
          <a:xfrm>
            <a:off x="584606" y="1200150"/>
            <a:ext cx="3130368" cy="2453738"/>
            <a:chOff x="2480560" y="1246356"/>
            <a:chExt cx="3474721" cy="3271650"/>
          </a:xfrm>
        </p:grpSpPr>
        <p:sp>
          <p:nvSpPr>
            <p:cNvPr id="9" name="Rectangle 8"/>
            <p:cNvSpPr/>
            <p:nvPr/>
          </p:nvSpPr>
          <p:spPr>
            <a:xfrm>
              <a:off x="2480560" y="2743200"/>
              <a:ext cx="3474720" cy="1774806"/>
            </a:xfrm>
            <a:prstGeom prst="rect">
              <a:avLst/>
            </a:prstGeom>
            <a:solidFill>
              <a:schemeClr val="bg1"/>
            </a:solidFill>
            <a:ln w="28575">
              <a:solidFill>
                <a:schemeClr val="bg1">
                  <a:lumMod val="85000"/>
                </a:schemeClr>
              </a:solidFill>
            </a:ln>
          </p:spPr>
          <p:txBody>
            <a:bodyPr wrap="square">
              <a:noAutofit/>
            </a:bodyPr>
            <a:lstStyle/>
            <a:p>
              <a:pPr algn="ctr">
                <a:lnSpc>
                  <a:spcPct val="150000"/>
                </a:lnSpc>
              </a:pPr>
              <a:r>
                <a:rPr lang="en-US" sz="900" b="1" i="1" dirty="0">
                  <a:solidFill>
                    <a:srgbClr val="000000"/>
                  </a:solidFill>
                  <a:latin typeface="Georgia"/>
                </a:rPr>
                <a:t>“Every budget in the company is now an IT budget. Our company cannot manufacture, process transactions, or run marketing campaigns without IT.”  - IT Executive</a:t>
              </a:r>
              <a:br>
                <a:rPr lang="en-US" sz="900" b="1" i="1" dirty="0">
                  <a:solidFill>
                    <a:srgbClr val="000000"/>
                  </a:solidFill>
                  <a:latin typeface="Georgia"/>
                </a:rPr>
              </a:br>
              <a:endParaRPr lang="en-US" sz="1000" b="1" i="1" dirty="0">
                <a:solidFill>
                  <a:srgbClr val="000000"/>
                </a:solidFill>
                <a:latin typeface="Georgia"/>
              </a:endParaRPr>
            </a:p>
            <a:p>
              <a:pPr algn="r">
                <a:lnSpc>
                  <a:spcPct val="150000"/>
                </a:lnSpc>
              </a:pPr>
              <a:r>
                <a:rPr lang="en-US" sz="700" b="1" i="1" dirty="0">
                  <a:solidFill>
                    <a:srgbClr val="000000"/>
                  </a:solidFill>
                  <a:latin typeface="Georgia"/>
                </a:rPr>
                <a:t>Source: PwC’s 6th Annual Digital IQ Survey, 2014</a:t>
              </a:r>
            </a:p>
          </p:txBody>
        </p:sp>
        <p:sp>
          <p:nvSpPr>
            <p:cNvPr id="10" name="Rectangle 9"/>
            <p:cNvSpPr/>
            <p:nvPr/>
          </p:nvSpPr>
          <p:spPr>
            <a:xfrm>
              <a:off x="2480561" y="1246356"/>
              <a:ext cx="3474720" cy="1349394"/>
            </a:xfrm>
            <a:prstGeom prst="rect">
              <a:avLst/>
            </a:prstGeom>
            <a:solidFill>
              <a:schemeClr val="bg1">
                <a:lumMod val="95000"/>
              </a:schemeClr>
            </a:solidFill>
          </p:spPr>
          <p:txBody>
            <a:bodyPr wrap="square">
              <a:noAutofit/>
            </a:bodyPr>
            <a:lstStyle/>
            <a:p>
              <a:pPr>
                <a:spcAft>
                  <a:spcPts val="450"/>
                </a:spcAft>
              </a:pPr>
              <a:r>
                <a:rPr lang="en-US" sz="1000" b="1" dirty="0">
                  <a:solidFill>
                    <a:schemeClr val="accent6"/>
                  </a:solidFill>
                  <a:latin typeface="+mj-lt"/>
                </a:rPr>
                <a:t>Not only are enterprises getting increasingly digitized in how they engage with their  employees, partners, suppliers and customers…..</a:t>
              </a:r>
            </a:p>
          </p:txBody>
        </p:sp>
        <p:cxnSp>
          <p:nvCxnSpPr>
            <p:cNvPr id="11" name="Straight Connector 10"/>
            <p:cNvCxnSpPr>
              <a:stCxn id="10" idx="2"/>
              <a:endCxn id="9" idx="0"/>
            </p:cNvCxnSpPr>
            <p:nvPr/>
          </p:nvCxnSpPr>
          <p:spPr>
            <a:xfrm flipH="1">
              <a:off x="4217920" y="2595750"/>
              <a:ext cx="1" cy="147450"/>
            </a:xfrm>
            <a:prstGeom prst="line">
              <a:avLst/>
            </a:prstGeom>
            <a:solidFill>
              <a:schemeClr val="bg1"/>
            </a:solidFill>
            <a:ln w="28575">
              <a:solidFill>
                <a:schemeClr val="bg1">
                  <a:lumMod val="65000"/>
                </a:schemeClr>
              </a:solidFill>
            </a:ln>
          </p:spPr>
        </p:cxnSp>
      </p:grpSp>
      <p:grpSp>
        <p:nvGrpSpPr>
          <p:cNvPr id="12" name="Group 11"/>
          <p:cNvGrpSpPr/>
          <p:nvPr/>
        </p:nvGrpSpPr>
        <p:grpSpPr>
          <a:xfrm>
            <a:off x="3898442" y="1200559"/>
            <a:ext cx="3130368" cy="2459390"/>
            <a:chOff x="6280466" y="1234481"/>
            <a:chExt cx="3474721" cy="3279187"/>
          </a:xfrm>
        </p:grpSpPr>
        <p:grpSp>
          <p:nvGrpSpPr>
            <p:cNvPr id="13" name="Group 12"/>
            <p:cNvGrpSpPr/>
            <p:nvPr/>
          </p:nvGrpSpPr>
          <p:grpSpPr>
            <a:xfrm>
              <a:off x="6280466" y="2743199"/>
              <a:ext cx="3474721" cy="1770469"/>
              <a:chOff x="6280466" y="2743199"/>
              <a:chExt cx="3474721" cy="1770469"/>
            </a:xfrm>
          </p:grpSpPr>
          <p:sp>
            <p:nvSpPr>
              <p:cNvPr id="16" name="Rectangle 15"/>
              <p:cNvSpPr/>
              <p:nvPr/>
            </p:nvSpPr>
            <p:spPr>
              <a:xfrm>
                <a:off x="6280466" y="2743199"/>
                <a:ext cx="3474720" cy="1762932"/>
              </a:xfrm>
              <a:prstGeom prst="rect">
                <a:avLst/>
              </a:prstGeom>
              <a:solidFill>
                <a:schemeClr val="bg1"/>
              </a:solidFill>
              <a:ln w="28575">
                <a:solidFill>
                  <a:schemeClr val="bg1">
                    <a:lumMod val="85000"/>
                  </a:schemeClr>
                </a:solidFill>
              </a:ln>
            </p:spPr>
            <p:txBody>
              <a:bodyPr wrap="square">
                <a:noAutofit/>
              </a:bodyPr>
              <a:lstStyle/>
              <a:p>
                <a:pPr indent="-205655" algn="ctr">
                  <a:lnSpc>
                    <a:spcPct val="150000"/>
                  </a:lnSpc>
                  <a:spcAft>
                    <a:spcPts val="675"/>
                  </a:spcAft>
                </a:pPr>
                <a:r>
                  <a:rPr lang="en-US" sz="900" b="1" i="1" dirty="0">
                    <a:solidFill>
                      <a:srgbClr val="000000"/>
                    </a:solidFill>
                    <a:latin typeface="Georgia"/>
                  </a:rPr>
                  <a:t>86% of US CEOs say technological advances will transform their business over the next five years.</a:t>
                </a:r>
              </a:p>
              <a:p>
                <a:pPr indent="-205655" algn="r">
                  <a:lnSpc>
                    <a:spcPct val="150000"/>
                  </a:lnSpc>
                  <a:spcAft>
                    <a:spcPts val="675"/>
                  </a:spcAft>
                </a:pPr>
                <a:endParaRPr lang="en-US" sz="700" b="1" i="1" dirty="0">
                  <a:solidFill>
                    <a:srgbClr val="000000"/>
                  </a:solidFill>
                  <a:latin typeface="Georgia"/>
                </a:endParaRPr>
              </a:p>
            </p:txBody>
          </p:sp>
          <p:sp>
            <p:nvSpPr>
              <p:cNvPr id="17" name="Rectangle 16"/>
              <p:cNvSpPr/>
              <p:nvPr/>
            </p:nvSpPr>
            <p:spPr>
              <a:xfrm>
                <a:off x="7316786" y="3911793"/>
                <a:ext cx="2438401" cy="601875"/>
              </a:xfrm>
              <a:prstGeom prst="rect">
                <a:avLst/>
              </a:prstGeom>
            </p:spPr>
            <p:txBody>
              <a:bodyPr wrap="square">
                <a:spAutoFit/>
              </a:bodyPr>
              <a:lstStyle/>
              <a:p>
                <a:pPr indent="-205655" algn="r">
                  <a:lnSpc>
                    <a:spcPct val="150000"/>
                  </a:lnSpc>
                  <a:spcAft>
                    <a:spcPts val="675"/>
                  </a:spcAft>
                </a:pPr>
                <a:r>
                  <a:rPr lang="en-US" sz="800" b="1" i="1" dirty="0">
                    <a:solidFill>
                      <a:srgbClr val="000000"/>
                    </a:solidFill>
                    <a:latin typeface="Georgia"/>
                  </a:rPr>
                  <a:t/>
                </a:r>
                <a:br>
                  <a:rPr lang="en-US" sz="800" b="1" i="1" dirty="0">
                    <a:solidFill>
                      <a:srgbClr val="000000"/>
                    </a:solidFill>
                    <a:latin typeface="Georgia"/>
                  </a:rPr>
                </a:br>
                <a:r>
                  <a:rPr lang="en-US" sz="800" b="1" i="1" dirty="0">
                    <a:solidFill>
                      <a:srgbClr val="000000"/>
                    </a:solidFill>
                    <a:latin typeface="Georgia"/>
                  </a:rPr>
                  <a:t>Source: PwC’s US CEO Survey,  2014</a:t>
                </a:r>
              </a:p>
            </p:txBody>
          </p:sp>
        </p:grpSp>
        <p:sp>
          <p:nvSpPr>
            <p:cNvPr id="14" name="Rectangle 13"/>
            <p:cNvSpPr/>
            <p:nvPr/>
          </p:nvSpPr>
          <p:spPr>
            <a:xfrm>
              <a:off x="6280467" y="1234481"/>
              <a:ext cx="3474720" cy="1361268"/>
            </a:xfrm>
            <a:prstGeom prst="rect">
              <a:avLst/>
            </a:prstGeom>
            <a:solidFill>
              <a:schemeClr val="bg1">
                <a:lumMod val="95000"/>
              </a:schemeClr>
            </a:solidFill>
          </p:spPr>
          <p:txBody>
            <a:bodyPr wrap="square">
              <a:noAutofit/>
            </a:bodyPr>
            <a:lstStyle/>
            <a:p>
              <a:pPr indent="-205655">
                <a:spcAft>
                  <a:spcPts val="450"/>
                </a:spcAft>
              </a:pPr>
              <a:r>
                <a:rPr lang="en-US" sz="1000" b="1" dirty="0">
                  <a:solidFill>
                    <a:schemeClr val="accent6"/>
                  </a:solidFill>
                  <a:latin typeface="+mj-lt"/>
                </a:rPr>
                <a:t>…..irrespective of their industry, they are also leveraging digital channels to fundamentally transform their business models and  drive top-line growth.</a:t>
              </a:r>
            </a:p>
          </p:txBody>
        </p:sp>
        <p:cxnSp>
          <p:nvCxnSpPr>
            <p:cNvPr id="15" name="Straight Connector 14"/>
            <p:cNvCxnSpPr>
              <a:stCxn id="14" idx="2"/>
              <a:endCxn id="16" idx="0"/>
            </p:cNvCxnSpPr>
            <p:nvPr/>
          </p:nvCxnSpPr>
          <p:spPr>
            <a:xfrm flipH="1">
              <a:off x="8017826" y="2595749"/>
              <a:ext cx="1" cy="147450"/>
            </a:xfrm>
            <a:prstGeom prst="line">
              <a:avLst/>
            </a:prstGeom>
            <a:solidFill>
              <a:schemeClr val="bg1"/>
            </a:solidFill>
            <a:ln w="28575">
              <a:solidFill>
                <a:schemeClr val="bg1">
                  <a:lumMod val="65000"/>
                </a:schemeClr>
              </a:solidFill>
            </a:ln>
          </p:spPr>
        </p:cxnSp>
      </p:grpSp>
      <p:sp>
        <p:nvSpPr>
          <p:cNvPr id="18" name="TextBox 17"/>
          <p:cNvSpPr txBox="1"/>
          <p:nvPr/>
        </p:nvSpPr>
        <p:spPr>
          <a:xfrm>
            <a:off x="2199039" y="1999552"/>
            <a:ext cx="628486" cy="285750"/>
          </a:xfrm>
          <a:prstGeom prst="rect">
            <a:avLst/>
          </a:prstGeom>
          <a:noFill/>
        </p:spPr>
        <p:txBody>
          <a:bodyPr wrap="none" lIns="0" tIns="0" rIns="0" bIns="0" rtlCol="0">
            <a:noAutofit/>
          </a:bodyPr>
          <a:lstStyle/>
          <a:p>
            <a:pPr indent="-205685">
              <a:spcAft>
                <a:spcPts val="675"/>
              </a:spcAft>
            </a:pPr>
            <a:r>
              <a:rPr lang="en-US" sz="1000" b="1" i="1" dirty="0">
                <a:solidFill>
                  <a:schemeClr val="bg1">
                    <a:lumMod val="50000"/>
                  </a:schemeClr>
                </a:solidFill>
                <a:latin typeface="Georgia" pitchFamily="18" charset="0"/>
              </a:rPr>
              <a:t>Run the Business</a:t>
            </a:r>
          </a:p>
        </p:txBody>
      </p:sp>
      <p:sp>
        <p:nvSpPr>
          <p:cNvPr id="19" name="TextBox 18"/>
          <p:cNvSpPr txBox="1"/>
          <p:nvPr/>
        </p:nvSpPr>
        <p:spPr>
          <a:xfrm>
            <a:off x="5690215" y="1983631"/>
            <a:ext cx="628486" cy="285750"/>
          </a:xfrm>
          <a:prstGeom prst="rect">
            <a:avLst/>
          </a:prstGeom>
          <a:noFill/>
        </p:spPr>
        <p:txBody>
          <a:bodyPr wrap="none" lIns="0" tIns="0" rIns="0" bIns="0" rtlCol="0">
            <a:noAutofit/>
          </a:bodyPr>
          <a:lstStyle/>
          <a:p>
            <a:pPr indent="-205685">
              <a:spcAft>
                <a:spcPts val="675"/>
              </a:spcAft>
            </a:pPr>
            <a:r>
              <a:rPr lang="en-US" sz="1000" b="1" i="1" dirty="0">
                <a:solidFill>
                  <a:schemeClr val="bg1">
                    <a:lumMod val="50000"/>
                  </a:schemeClr>
                </a:solidFill>
                <a:latin typeface="Georgia" pitchFamily="18" charset="0"/>
              </a:rPr>
              <a:t>Grow the Business</a:t>
            </a:r>
          </a:p>
        </p:txBody>
      </p:sp>
      <p:grpSp>
        <p:nvGrpSpPr>
          <p:cNvPr id="3" name="Group 2"/>
          <p:cNvGrpSpPr/>
          <p:nvPr/>
        </p:nvGrpSpPr>
        <p:grpSpPr>
          <a:xfrm>
            <a:off x="584605" y="1173432"/>
            <a:ext cx="8002930" cy="3477911"/>
            <a:chOff x="779677" y="1564575"/>
            <a:chExt cx="10673352" cy="4637215"/>
          </a:xfrm>
        </p:grpSpPr>
        <p:sp>
          <p:nvSpPr>
            <p:cNvPr id="20" name="TextBox 19"/>
            <p:cNvSpPr txBox="1"/>
            <p:nvPr/>
          </p:nvSpPr>
          <p:spPr>
            <a:xfrm>
              <a:off x="9639512" y="4009900"/>
              <a:ext cx="1472650" cy="228600"/>
            </a:xfrm>
            <a:prstGeom prst="rect">
              <a:avLst/>
            </a:prstGeom>
            <a:noFill/>
          </p:spPr>
          <p:txBody>
            <a:bodyPr wrap="none" lIns="0" tIns="0" rIns="0" bIns="0" rtlCol="0">
              <a:noAutofit/>
            </a:bodyPr>
            <a:lstStyle/>
            <a:p>
              <a:pPr indent="-205685">
                <a:spcAft>
                  <a:spcPts val="675"/>
                </a:spcAft>
              </a:pPr>
              <a:r>
                <a:rPr lang="en-US" sz="800" dirty="0">
                  <a:solidFill>
                    <a:schemeClr val="tx2"/>
                  </a:solidFill>
                  <a:latin typeface="Georgia" pitchFamily="18" charset="0"/>
                </a:rPr>
                <a:t>Banking &amp; Capital Markets</a:t>
              </a:r>
            </a:p>
          </p:txBody>
        </p:sp>
        <p:cxnSp>
          <p:nvCxnSpPr>
            <p:cNvPr id="21" name="Straight Connector 20"/>
            <p:cNvCxnSpPr/>
            <p:nvPr/>
          </p:nvCxnSpPr>
          <p:spPr>
            <a:xfrm>
              <a:off x="9615762" y="4231575"/>
              <a:ext cx="17526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639512" y="2783775"/>
              <a:ext cx="1472650" cy="228600"/>
            </a:xfrm>
            <a:prstGeom prst="rect">
              <a:avLst/>
            </a:prstGeom>
            <a:noFill/>
          </p:spPr>
          <p:txBody>
            <a:bodyPr wrap="none" lIns="0" tIns="0" rIns="0" bIns="0" rtlCol="0">
              <a:noAutofit/>
            </a:bodyPr>
            <a:lstStyle/>
            <a:p>
              <a:pPr indent="-205685">
                <a:spcAft>
                  <a:spcPts val="675"/>
                </a:spcAft>
              </a:pPr>
              <a:r>
                <a:rPr lang="en-US" sz="800" dirty="0">
                  <a:solidFill>
                    <a:schemeClr val="accent2"/>
                  </a:solidFill>
                  <a:latin typeface="Georgia" pitchFamily="18" charset="0"/>
                </a:rPr>
                <a:t>Automotive</a:t>
              </a:r>
            </a:p>
          </p:txBody>
        </p:sp>
        <p:cxnSp>
          <p:nvCxnSpPr>
            <p:cNvPr id="23" name="Straight Connector 22"/>
            <p:cNvCxnSpPr/>
            <p:nvPr/>
          </p:nvCxnSpPr>
          <p:spPr>
            <a:xfrm>
              <a:off x="9615762" y="3017325"/>
              <a:ext cx="1752600" cy="0"/>
            </a:xfrm>
            <a:prstGeom prst="line">
              <a:avLst/>
            </a:prstGeom>
            <a:ln w="57150">
              <a:solidFill>
                <a:srgbClr val="FFB6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639512" y="1564575"/>
              <a:ext cx="1472650" cy="228600"/>
            </a:xfrm>
            <a:prstGeom prst="rect">
              <a:avLst/>
            </a:prstGeom>
            <a:noFill/>
          </p:spPr>
          <p:txBody>
            <a:bodyPr wrap="none" lIns="0" tIns="0" rIns="0" bIns="0" rtlCol="0">
              <a:noAutofit/>
            </a:bodyPr>
            <a:lstStyle/>
            <a:p>
              <a:pPr indent="-205685">
                <a:spcAft>
                  <a:spcPts val="675"/>
                </a:spcAft>
              </a:pPr>
              <a:r>
                <a:rPr lang="en-US" sz="800" dirty="0">
                  <a:solidFill>
                    <a:schemeClr val="accent6"/>
                  </a:solidFill>
                  <a:latin typeface="Georgia" pitchFamily="18" charset="0"/>
                </a:rPr>
                <a:t>Entertainment &amp; Media</a:t>
              </a:r>
            </a:p>
          </p:txBody>
        </p:sp>
        <p:cxnSp>
          <p:nvCxnSpPr>
            <p:cNvPr id="25" name="Straight Connector 24"/>
            <p:cNvCxnSpPr/>
            <p:nvPr/>
          </p:nvCxnSpPr>
          <p:spPr>
            <a:xfrm>
              <a:off x="9615762" y="1798125"/>
              <a:ext cx="1752600" cy="0"/>
            </a:xfrm>
            <a:prstGeom prst="line">
              <a:avLst/>
            </a:prstGeom>
            <a:ln w="57150">
              <a:solidFill>
                <a:srgbClr val="E0301E"/>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602787" y="5181600"/>
              <a:ext cx="1472650" cy="228600"/>
            </a:xfrm>
            <a:prstGeom prst="rect">
              <a:avLst/>
            </a:prstGeom>
            <a:noFill/>
          </p:spPr>
          <p:txBody>
            <a:bodyPr wrap="none" lIns="0" tIns="0" rIns="0" bIns="0" rtlCol="0">
              <a:noAutofit/>
            </a:bodyPr>
            <a:lstStyle/>
            <a:p>
              <a:pPr indent="-205685">
                <a:spcAft>
                  <a:spcPts val="675"/>
                </a:spcAft>
              </a:pPr>
              <a:r>
                <a:rPr lang="en-US" sz="800" dirty="0">
                  <a:solidFill>
                    <a:schemeClr val="accent5"/>
                  </a:solidFill>
                  <a:latin typeface="Georgia" pitchFamily="18" charset="0"/>
                </a:rPr>
                <a:t>Energy &amp; Mining</a:t>
              </a:r>
            </a:p>
          </p:txBody>
        </p:sp>
        <p:cxnSp>
          <p:nvCxnSpPr>
            <p:cNvPr id="27" name="Straight Connector 26"/>
            <p:cNvCxnSpPr/>
            <p:nvPr/>
          </p:nvCxnSpPr>
          <p:spPr>
            <a:xfrm>
              <a:off x="9615762" y="5427025"/>
              <a:ext cx="175260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8" name="Picture 7" descr="http://upload.wikimedia.org/wikipedia/commons/e/e8/TeslaMotorsBlack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46225" y="3164775"/>
              <a:ext cx="455337" cy="57230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9" descr="http://images.forbes.com/media/lists/companies/netflix_200x2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27744" y="1965392"/>
              <a:ext cx="473818" cy="4738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 name="Picture 11" descr="http://i3.kym-cdn.com/entries/icons/original/000/012/476/EA-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487" y="1903243"/>
              <a:ext cx="598116" cy="59811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p:cNvCxnSpPr/>
            <p:nvPr/>
          </p:nvCxnSpPr>
          <p:spPr>
            <a:xfrm>
              <a:off x="10474846" y="1945576"/>
              <a:ext cx="0" cy="6096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0420809" y="5538850"/>
              <a:ext cx="0" cy="6096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5"/>
            <a:stretch>
              <a:fillRect/>
            </a:stretch>
          </p:blipFill>
          <p:spPr>
            <a:xfrm>
              <a:off x="9688860" y="4463299"/>
              <a:ext cx="686977" cy="279880"/>
            </a:xfrm>
            <a:prstGeom prst="rect">
              <a:avLst/>
            </a:prstGeom>
          </p:spPr>
        </p:pic>
        <p:cxnSp>
          <p:nvCxnSpPr>
            <p:cNvPr id="34" name="Straight Connector 33"/>
            <p:cNvCxnSpPr/>
            <p:nvPr/>
          </p:nvCxnSpPr>
          <p:spPr>
            <a:xfrm>
              <a:off x="10429817" y="4328126"/>
              <a:ext cx="0" cy="6096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6"/>
            <a:stretch>
              <a:fillRect/>
            </a:stretch>
          </p:blipFill>
          <p:spPr>
            <a:xfrm>
              <a:off x="10530162" y="4536375"/>
              <a:ext cx="906004" cy="169657"/>
            </a:xfrm>
            <a:prstGeom prst="rect">
              <a:avLst/>
            </a:prstGeom>
          </p:spPr>
        </p:pic>
        <p:pic>
          <p:nvPicPr>
            <p:cNvPr id="36" name="Picture 35"/>
            <p:cNvPicPr>
              <a:picLocks noChangeAspect="1"/>
            </p:cNvPicPr>
            <p:nvPr/>
          </p:nvPicPr>
          <p:blipFill>
            <a:blip r:embed="rId7"/>
            <a:stretch>
              <a:fillRect/>
            </a:stretch>
          </p:blipFill>
          <p:spPr>
            <a:xfrm>
              <a:off x="9691962" y="5579425"/>
              <a:ext cx="457200" cy="457200"/>
            </a:xfrm>
            <a:prstGeom prst="rect">
              <a:avLst/>
            </a:prstGeom>
          </p:spPr>
        </p:pic>
        <p:pic>
          <p:nvPicPr>
            <p:cNvPr id="37" name="Picture 36"/>
            <p:cNvPicPr>
              <a:picLocks noChangeAspect="1"/>
            </p:cNvPicPr>
            <p:nvPr/>
          </p:nvPicPr>
          <p:blipFill>
            <a:blip r:embed="rId8"/>
            <a:stretch>
              <a:fillRect/>
            </a:stretch>
          </p:blipFill>
          <p:spPr>
            <a:xfrm>
              <a:off x="10606362" y="5655625"/>
              <a:ext cx="846667" cy="381000"/>
            </a:xfrm>
            <a:prstGeom prst="rect">
              <a:avLst/>
            </a:prstGeom>
          </p:spPr>
        </p:pic>
        <p:pic>
          <p:nvPicPr>
            <p:cNvPr id="38" name="Picture 2" descr="http://images.forbes.com/media/lists/companies/delphi-automotive_200x200.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40264" y="3164775"/>
              <a:ext cx="685800" cy="68580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Connector 38"/>
            <p:cNvCxnSpPr/>
            <p:nvPr/>
          </p:nvCxnSpPr>
          <p:spPr>
            <a:xfrm>
              <a:off x="10453962" y="3162145"/>
              <a:ext cx="0" cy="6096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779677" y="5194365"/>
              <a:ext cx="1472650" cy="1007425"/>
              <a:chOff x="779677" y="5264725"/>
              <a:chExt cx="1472650" cy="1007425"/>
            </a:xfrm>
          </p:grpSpPr>
          <p:pic>
            <p:nvPicPr>
              <p:cNvPr id="40"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38828" y="5746868"/>
                <a:ext cx="900545" cy="372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2" name="Group 41"/>
              <p:cNvGrpSpPr/>
              <p:nvPr/>
            </p:nvGrpSpPr>
            <p:grpSpPr>
              <a:xfrm>
                <a:off x="779677" y="5264725"/>
                <a:ext cx="1472650" cy="245425"/>
                <a:chOff x="2330664" y="5088575"/>
                <a:chExt cx="1472650" cy="245425"/>
              </a:xfrm>
            </p:grpSpPr>
            <p:sp>
              <p:nvSpPr>
                <p:cNvPr id="43" name="TextBox 42"/>
                <p:cNvSpPr txBox="1"/>
                <p:nvPr/>
              </p:nvSpPr>
              <p:spPr>
                <a:xfrm>
                  <a:off x="2330664" y="5088575"/>
                  <a:ext cx="1472650" cy="228600"/>
                </a:xfrm>
                <a:prstGeom prst="rect">
                  <a:avLst/>
                </a:prstGeom>
                <a:noFill/>
              </p:spPr>
              <p:txBody>
                <a:bodyPr wrap="none" lIns="0" tIns="0" rIns="0" bIns="0" rtlCol="0">
                  <a:noAutofit/>
                </a:bodyPr>
                <a:lstStyle/>
                <a:p>
                  <a:pPr indent="-205685">
                    <a:spcAft>
                      <a:spcPts val="675"/>
                    </a:spcAft>
                  </a:pPr>
                  <a:r>
                    <a:rPr lang="en-US" sz="800" dirty="0">
                      <a:solidFill>
                        <a:schemeClr val="tx2"/>
                      </a:solidFill>
                      <a:latin typeface="Georgia" pitchFamily="18" charset="0"/>
                    </a:rPr>
                    <a:t>Retail &amp; Consumer</a:t>
                  </a:r>
                </a:p>
              </p:txBody>
            </p:sp>
            <p:cxnSp>
              <p:nvCxnSpPr>
                <p:cNvPr id="44" name="Straight Connector 43"/>
                <p:cNvCxnSpPr/>
                <p:nvPr/>
              </p:nvCxnSpPr>
              <p:spPr>
                <a:xfrm>
                  <a:off x="2330664" y="5334000"/>
                  <a:ext cx="1404723" cy="0"/>
                </a:xfrm>
                <a:prstGeom prst="line">
                  <a:avLst/>
                </a:prstGeom>
                <a:ln w="57150"/>
              </p:spPr>
              <p:style>
                <a:lnRef idx="1">
                  <a:schemeClr val="accent1"/>
                </a:lnRef>
                <a:fillRef idx="0">
                  <a:schemeClr val="accent1"/>
                </a:fillRef>
                <a:effectRef idx="0">
                  <a:schemeClr val="accent1"/>
                </a:effectRef>
                <a:fontRef idx="minor">
                  <a:schemeClr val="tx1"/>
                </a:fontRef>
              </p:style>
            </p:cxnSp>
          </p:grpSp>
          <p:pic>
            <p:nvPicPr>
              <p:cNvPr id="58"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8971" y="5754529"/>
                <a:ext cx="328630" cy="32863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9" name="Straight Connector 58"/>
              <p:cNvCxnSpPr/>
              <p:nvPr/>
            </p:nvCxnSpPr>
            <p:spPr>
              <a:xfrm>
                <a:off x="1226953" y="5662550"/>
                <a:ext cx="0" cy="6096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2424095" y="5194365"/>
              <a:ext cx="1700242" cy="1007425"/>
              <a:chOff x="2091266" y="5264725"/>
              <a:chExt cx="1700242" cy="1007425"/>
            </a:xfrm>
          </p:grpSpPr>
          <p:pic>
            <p:nvPicPr>
              <p:cNvPr id="41" name="Picture 2" descr="http://images.franchiseherald.com/data/images/full/15433/uber-logo.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91266" y="5662550"/>
                <a:ext cx="1083734" cy="60960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p:cNvGrpSpPr/>
              <p:nvPr/>
            </p:nvGrpSpPr>
            <p:grpSpPr>
              <a:xfrm>
                <a:off x="2318858" y="5264725"/>
                <a:ext cx="1472650" cy="245425"/>
                <a:chOff x="3866539" y="5088575"/>
                <a:chExt cx="1472650" cy="245425"/>
              </a:xfrm>
            </p:grpSpPr>
            <p:sp>
              <p:nvSpPr>
                <p:cNvPr id="46" name="TextBox 45"/>
                <p:cNvSpPr txBox="1"/>
                <p:nvPr/>
              </p:nvSpPr>
              <p:spPr>
                <a:xfrm>
                  <a:off x="3866539" y="5088575"/>
                  <a:ext cx="1472650" cy="228600"/>
                </a:xfrm>
                <a:prstGeom prst="rect">
                  <a:avLst/>
                </a:prstGeom>
                <a:noFill/>
              </p:spPr>
              <p:txBody>
                <a:bodyPr wrap="none" lIns="0" tIns="0" rIns="0" bIns="0" rtlCol="0">
                  <a:noAutofit/>
                </a:bodyPr>
                <a:lstStyle/>
                <a:p>
                  <a:pPr indent="-205685">
                    <a:spcAft>
                      <a:spcPts val="675"/>
                    </a:spcAft>
                  </a:pPr>
                  <a:r>
                    <a:rPr lang="en-US" sz="800" dirty="0">
                      <a:solidFill>
                        <a:schemeClr val="accent6"/>
                      </a:solidFill>
                      <a:latin typeface="Georgia" pitchFamily="18" charset="0"/>
                    </a:rPr>
                    <a:t>Transportation</a:t>
                  </a:r>
                </a:p>
              </p:txBody>
            </p:sp>
            <p:cxnSp>
              <p:nvCxnSpPr>
                <p:cNvPr id="47" name="Straight Connector 46"/>
                <p:cNvCxnSpPr/>
                <p:nvPr/>
              </p:nvCxnSpPr>
              <p:spPr>
                <a:xfrm>
                  <a:off x="3866539" y="5334000"/>
                  <a:ext cx="1404723"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grpSp>
          <p:pic>
            <p:nvPicPr>
              <p:cNvPr id="57"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96639" y="5762500"/>
                <a:ext cx="383161" cy="38316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0" name="Straight Connector 59"/>
              <p:cNvCxnSpPr/>
              <p:nvPr/>
            </p:nvCxnSpPr>
            <p:spPr>
              <a:xfrm>
                <a:off x="2946400" y="5662550"/>
                <a:ext cx="0" cy="6096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7670800" y="5194365"/>
              <a:ext cx="1703387" cy="966850"/>
              <a:chOff x="6832600" y="5264725"/>
              <a:chExt cx="1703387" cy="966850"/>
            </a:xfrm>
          </p:grpSpPr>
          <p:grpSp>
            <p:nvGrpSpPr>
              <p:cNvPr id="54" name="Group 53"/>
              <p:cNvGrpSpPr/>
              <p:nvPr/>
            </p:nvGrpSpPr>
            <p:grpSpPr>
              <a:xfrm>
                <a:off x="6936400" y="5264725"/>
                <a:ext cx="1472650" cy="245425"/>
                <a:chOff x="8487387" y="5088575"/>
                <a:chExt cx="1472650" cy="245425"/>
              </a:xfrm>
            </p:grpSpPr>
            <p:sp>
              <p:nvSpPr>
                <p:cNvPr id="55" name="TextBox 54"/>
                <p:cNvSpPr txBox="1"/>
                <p:nvPr/>
              </p:nvSpPr>
              <p:spPr>
                <a:xfrm>
                  <a:off x="8487387" y="5088575"/>
                  <a:ext cx="1472650" cy="228600"/>
                </a:xfrm>
                <a:prstGeom prst="rect">
                  <a:avLst/>
                </a:prstGeom>
                <a:noFill/>
              </p:spPr>
              <p:txBody>
                <a:bodyPr wrap="none" lIns="0" tIns="0" rIns="0" bIns="0" rtlCol="0">
                  <a:noAutofit/>
                </a:bodyPr>
                <a:lstStyle/>
                <a:p>
                  <a:pPr indent="-205685">
                    <a:spcAft>
                      <a:spcPts val="675"/>
                    </a:spcAft>
                  </a:pPr>
                  <a:r>
                    <a:rPr lang="en-US" sz="800" dirty="0">
                      <a:solidFill>
                        <a:schemeClr val="accent4"/>
                      </a:solidFill>
                      <a:latin typeface="Georgia" pitchFamily="18" charset="0"/>
                    </a:rPr>
                    <a:t>Health Services</a:t>
                  </a:r>
                </a:p>
              </p:txBody>
            </p:sp>
            <p:cxnSp>
              <p:nvCxnSpPr>
                <p:cNvPr id="56" name="Straight Connector 55"/>
                <p:cNvCxnSpPr/>
                <p:nvPr/>
              </p:nvCxnSpPr>
              <p:spPr>
                <a:xfrm>
                  <a:off x="8487387" y="5334000"/>
                  <a:ext cx="140472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p:cNvCxnSpPr/>
              <p:nvPr/>
            </p:nvCxnSpPr>
            <p:spPr>
              <a:xfrm>
                <a:off x="7594600" y="5621975"/>
                <a:ext cx="0" cy="6096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14"/>
              <a:stretch>
                <a:fillRect/>
              </a:stretch>
            </p:blipFill>
            <p:spPr>
              <a:xfrm>
                <a:off x="6832600" y="5795338"/>
                <a:ext cx="685800" cy="248212"/>
              </a:xfrm>
              <a:prstGeom prst="rect">
                <a:avLst/>
              </a:prstGeom>
            </p:spPr>
          </p:pic>
          <p:pic>
            <p:nvPicPr>
              <p:cNvPr id="66" name="Picture 65"/>
              <p:cNvPicPr>
                <a:picLocks noChangeAspect="1"/>
              </p:cNvPicPr>
              <p:nvPr/>
            </p:nvPicPr>
            <p:blipFill>
              <a:blip r:embed="rId15"/>
              <a:stretch>
                <a:fillRect/>
              </a:stretch>
            </p:blipFill>
            <p:spPr>
              <a:xfrm>
                <a:off x="7670800" y="5738750"/>
                <a:ext cx="865187" cy="272534"/>
              </a:xfrm>
              <a:prstGeom prst="rect">
                <a:avLst/>
              </a:prstGeom>
            </p:spPr>
          </p:pic>
        </p:grpSp>
        <p:grpSp>
          <p:nvGrpSpPr>
            <p:cNvPr id="72" name="Group 71"/>
            <p:cNvGrpSpPr/>
            <p:nvPr/>
          </p:nvGrpSpPr>
          <p:grpSpPr>
            <a:xfrm>
              <a:off x="6013962" y="5187440"/>
              <a:ext cx="1485070" cy="973775"/>
              <a:chOff x="5384800" y="5257800"/>
              <a:chExt cx="1485070" cy="973775"/>
            </a:xfrm>
          </p:grpSpPr>
          <p:grpSp>
            <p:nvGrpSpPr>
              <p:cNvPr id="51" name="Group 50"/>
              <p:cNvGrpSpPr/>
              <p:nvPr/>
            </p:nvGrpSpPr>
            <p:grpSpPr>
              <a:xfrm>
                <a:off x="5397220" y="5257800"/>
                <a:ext cx="1472650" cy="245425"/>
                <a:chOff x="6914539" y="5081650"/>
                <a:chExt cx="1472650" cy="245425"/>
              </a:xfrm>
            </p:grpSpPr>
            <p:sp>
              <p:nvSpPr>
                <p:cNvPr id="52" name="TextBox 51"/>
                <p:cNvSpPr txBox="1"/>
                <p:nvPr/>
              </p:nvSpPr>
              <p:spPr>
                <a:xfrm>
                  <a:off x="6914539" y="5081650"/>
                  <a:ext cx="1472650" cy="228600"/>
                </a:xfrm>
                <a:prstGeom prst="rect">
                  <a:avLst/>
                </a:prstGeom>
                <a:noFill/>
              </p:spPr>
              <p:txBody>
                <a:bodyPr wrap="none" lIns="0" tIns="0" rIns="0" bIns="0" rtlCol="0">
                  <a:noAutofit/>
                </a:bodyPr>
                <a:lstStyle/>
                <a:p>
                  <a:pPr indent="-205685">
                    <a:spcAft>
                      <a:spcPts val="675"/>
                    </a:spcAft>
                  </a:pPr>
                  <a:r>
                    <a:rPr lang="en-US" sz="800" dirty="0">
                      <a:solidFill>
                        <a:schemeClr val="accent5"/>
                      </a:solidFill>
                      <a:latin typeface="Georgia" pitchFamily="18" charset="0"/>
                    </a:rPr>
                    <a:t>Public Sector</a:t>
                  </a:r>
                </a:p>
              </p:txBody>
            </p:sp>
            <p:cxnSp>
              <p:nvCxnSpPr>
                <p:cNvPr id="53" name="Straight Connector 52"/>
                <p:cNvCxnSpPr/>
                <p:nvPr/>
              </p:nvCxnSpPr>
              <p:spPr>
                <a:xfrm>
                  <a:off x="6914539" y="5327075"/>
                  <a:ext cx="1404723"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62" name="Straight Connector 61"/>
              <p:cNvCxnSpPr/>
              <p:nvPr/>
            </p:nvCxnSpPr>
            <p:spPr>
              <a:xfrm>
                <a:off x="6070600" y="5621975"/>
                <a:ext cx="0" cy="6096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16"/>
              <a:stretch>
                <a:fillRect/>
              </a:stretch>
            </p:blipFill>
            <p:spPr>
              <a:xfrm>
                <a:off x="6146800" y="5662550"/>
                <a:ext cx="609600" cy="558800"/>
              </a:xfrm>
              <a:prstGeom prst="rect">
                <a:avLst/>
              </a:prstGeom>
            </p:spPr>
          </p:pic>
          <p:pic>
            <p:nvPicPr>
              <p:cNvPr id="68" name="Picture 67"/>
              <p:cNvPicPr>
                <a:picLocks noChangeAspect="1"/>
              </p:cNvPicPr>
              <p:nvPr/>
            </p:nvPicPr>
            <p:blipFill>
              <a:blip r:embed="rId17"/>
              <a:stretch>
                <a:fillRect/>
              </a:stretch>
            </p:blipFill>
            <p:spPr>
              <a:xfrm>
                <a:off x="5384800" y="5662550"/>
                <a:ext cx="533400" cy="533400"/>
              </a:xfrm>
              <a:prstGeom prst="rect">
                <a:avLst/>
              </a:prstGeom>
            </p:spPr>
          </p:pic>
        </p:grpSp>
        <p:grpSp>
          <p:nvGrpSpPr>
            <p:cNvPr id="73" name="Group 72"/>
            <p:cNvGrpSpPr/>
            <p:nvPr/>
          </p:nvGrpSpPr>
          <p:grpSpPr>
            <a:xfrm>
              <a:off x="4296105" y="5187440"/>
              <a:ext cx="1546089" cy="973775"/>
              <a:chOff x="3784600" y="5257800"/>
              <a:chExt cx="1546089" cy="973775"/>
            </a:xfrm>
          </p:grpSpPr>
          <p:grpSp>
            <p:nvGrpSpPr>
              <p:cNvPr id="48" name="Group 47"/>
              <p:cNvGrpSpPr/>
              <p:nvPr/>
            </p:nvGrpSpPr>
            <p:grpSpPr>
              <a:xfrm>
                <a:off x="3858039" y="5257800"/>
                <a:ext cx="1472650" cy="245425"/>
                <a:chOff x="5390539" y="5081650"/>
                <a:chExt cx="1472650" cy="245425"/>
              </a:xfrm>
            </p:grpSpPr>
            <p:sp>
              <p:nvSpPr>
                <p:cNvPr id="49" name="TextBox 48"/>
                <p:cNvSpPr txBox="1"/>
                <p:nvPr/>
              </p:nvSpPr>
              <p:spPr>
                <a:xfrm>
                  <a:off x="5390539" y="5081650"/>
                  <a:ext cx="1472650" cy="228600"/>
                </a:xfrm>
                <a:prstGeom prst="rect">
                  <a:avLst/>
                </a:prstGeom>
                <a:noFill/>
              </p:spPr>
              <p:txBody>
                <a:bodyPr wrap="none" lIns="0" tIns="0" rIns="0" bIns="0" rtlCol="0">
                  <a:noAutofit/>
                </a:bodyPr>
                <a:lstStyle/>
                <a:p>
                  <a:pPr indent="-205685">
                    <a:spcAft>
                      <a:spcPts val="675"/>
                    </a:spcAft>
                  </a:pPr>
                  <a:r>
                    <a:rPr lang="en-US" sz="800" dirty="0">
                      <a:solidFill>
                        <a:schemeClr val="accent2"/>
                      </a:solidFill>
                      <a:latin typeface="Georgia" pitchFamily="18" charset="0"/>
                    </a:rPr>
                    <a:t>Power &amp; Utilities</a:t>
                  </a:r>
                </a:p>
              </p:txBody>
            </p:sp>
            <p:cxnSp>
              <p:nvCxnSpPr>
                <p:cNvPr id="50" name="Straight Connector 49"/>
                <p:cNvCxnSpPr/>
                <p:nvPr/>
              </p:nvCxnSpPr>
              <p:spPr>
                <a:xfrm>
                  <a:off x="5390539" y="5327075"/>
                  <a:ext cx="1404723"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61" name="Straight Connector 60"/>
              <p:cNvCxnSpPr/>
              <p:nvPr/>
            </p:nvCxnSpPr>
            <p:spPr>
              <a:xfrm>
                <a:off x="4503553" y="5621975"/>
                <a:ext cx="0" cy="6096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18"/>
              <a:stretch>
                <a:fillRect/>
              </a:stretch>
            </p:blipFill>
            <p:spPr>
              <a:xfrm>
                <a:off x="3784600" y="5814950"/>
                <a:ext cx="661554" cy="228600"/>
              </a:xfrm>
              <a:prstGeom prst="rect">
                <a:avLst/>
              </a:prstGeom>
            </p:spPr>
          </p:pic>
          <p:pic>
            <p:nvPicPr>
              <p:cNvPr id="69" name="Picture 68" descr="Screen Shot 2015-04-13 at 4.50.33 AM.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22800" y="5891151"/>
                <a:ext cx="528916" cy="304799"/>
              </a:xfrm>
              <a:prstGeom prst="rect">
                <a:avLst/>
              </a:prstGeom>
            </p:spPr>
          </p:pic>
        </p:grpSp>
      </p:grpSp>
    </p:spTree>
    <p:extLst>
      <p:ext uri="{BB962C8B-B14F-4D97-AF65-F5344CB8AC3E}">
        <p14:creationId xmlns:p14="http://schemas.microsoft.com/office/powerpoint/2010/main" val="8957824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motorgiga.com/cargadatos/fotos2/volvo/s60-%28sedan%29-2007/800px/frontal.jpg"/>
          <p:cNvPicPr>
            <a:picLocks noChangeAspect="1" noChangeArrowheads="1"/>
          </p:cNvPicPr>
          <p:nvPr/>
        </p:nvPicPr>
        <p:blipFill rotWithShape="1">
          <a:blip r:embed="rId2">
            <a:extLst>
              <a:ext uri="{28A0092B-C50C-407E-A947-70E740481C1C}">
                <a14:useLocalDpi xmlns:a14="http://schemas.microsoft.com/office/drawing/2010/main" val="0"/>
              </a:ext>
            </a:extLst>
          </a:blip>
          <a:srcRect t="1" b="6399"/>
          <a:stretch/>
        </p:blipFill>
        <p:spPr bwMode="auto">
          <a:xfrm>
            <a:off x="0" y="966196"/>
            <a:ext cx="9144000" cy="34950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C:\Priyank\Project related\DevOps\Deliverables\CA World\NFS Presentation\images\66531836.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190" y="1097008"/>
            <a:ext cx="4710219" cy="33599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Tomorrow’s Enterprise IT </a:t>
            </a:r>
            <a:endParaRPr lang="en-US" dirty="0"/>
          </a:p>
        </p:txBody>
      </p:sp>
      <p:sp>
        <p:nvSpPr>
          <p:cNvPr id="5" name="Slide Number Placeholder 4"/>
          <p:cNvSpPr>
            <a:spLocks noGrp="1"/>
          </p:cNvSpPr>
          <p:nvPr>
            <p:ph type="sldNum" sz="quarter" idx="4"/>
          </p:nvPr>
        </p:nvSpPr>
        <p:spPr/>
        <p:txBody>
          <a:bodyPr/>
          <a:lstStyle/>
          <a:p>
            <a:fld id="{9EBD5762-3BDC-484D-9503-7EA6D5A9A8CE}" type="slidenum">
              <a:rPr lang="en-US" smtClean="0"/>
              <a:pPr/>
              <a:t>4</a:t>
            </a:fld>
            <a:endParaRPr lang="en-US" dirty="0"/>
          </a:p>
        </p:txBody>
      </p:sp>
      <p:sp>
        <p:nvSpPr>
          <p:cNvPr id="8" name="Rectangle 7"/>
          <p:cNvSpPr/>
          <p:nvPr/>
        </p:nvSpPr>
        <p:spPr bwMode="ltGray">
          <a:xfrm>
            <a:off x="0" y="970643"/>
            <a:ext cx="9144000" cy="167003"/>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en-US" dirty="0" err="1" smtClean="0">
              <a:solidFill>
                <a:schemeClr val="bg1"/>
              </a:solidFill>
              <a:latin typeface="Georgia" pitchFamily="18" charset="0"/>
            </a:endParaRPr>
          </a:p>
        </p:txBody>
      </p:sp>
      <p:sp>
        <p:nvSpPr>
          <p:cNvPr id="9" name="Rectangle 8"/>
          <p:cNvSpPr/>
          <p:nvPr/>
        </p:nvSpPr>
        <p:spPr bwMode="ltGray">
          <a:xfrm>
            <a:off x="1190" y="4346940"/>
            <a:ext cx="9144000" cy="167003"/>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en-US" dirty="0" err="1" smtClean="0">
              <a:solidFill>
                <a:schemeClr val="bg1"/>
              </a:solidFill>
              <a:latin typeface="Georgia" pitchFamily="18" charset="0"/>
            </a:endParaRPr>
          </a:p>
        </p:txBody>
      </p:sp>
      <p:sp>
        <p:nvSpPr>
          <p:cNvPr id="12" name="Flowchart: Process 11"/>
          <p:cNvSpPr/>
          <p:nvPr/>
        </p:nvSpPr>
        <p:spPr bwMode="ltGray">
          <a:xfrm>
            <a:off x="345191" y="2958562"/>
            <a:ext cx="8446237" cy="571500"/>
          </a:xfrm>
          <a:prstGeom prst="flowChartProcess">
            <a:avLst/>
          </a:prstGeom>
          <a:solidFill>
            <a:schemeClr val="accent6">
              <a:alpha val="61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68555" tIns="34277" rIns="68555" bIns="34277" rtlCol="0" anchor="ctr"/>
          <a:lstStyle/>
          <a:p>
            <a:pPr algn="ctr"/>
            <a:r>
              <a:rPr lang="en-US" sz="2100" b="1" i="1" dirty="0">
                <a:solidFill>
                  <a:schemeClr val="tx1"/>
                </a:solidFill>
                <a:latin typeface="+mj-lt"/>
              </a:rPr>
              <a:t>Optimized for High Velocity AND Reliability </a:t>
            </a:r>
          </a:p>
        </p:txBody>
      </p:sp>
      <p:sp>
        <p:nvSpPr>
          <p:cNvPr id="13" name="Rectangle 12"/>
          <p:cNvSpPr/>
          <p:nvPr/>
        </p:nvSpPr>
        <p:spPr bwMode="ltGray">
          <a:xfrm>
            <a:off x="1190" y="796969"/>
            <a:ext cx="344001" cy="3833498"/>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en-US" dirty="0" err="1" smtClean="0">
              <a:solidFill>
                <a:schemeClr val="bg1"/>
              </a:solidFill>
              <a:latin typeface="Georgia" pitchFamily="18" charset="0"/>
            </a:endParaRPr>
          </a:p>
        </p:txBody>
      </p:sp>
      <p:sp>
        <p:nvSpPr>
          <p:cNvPr id="14" name="Rectangle 13"/>
          <p:cNvSpPr/>
          <p:nvPr/>
        </p:nvSpPr>
        <p:spPr bwMode="ltGray">
          <a:xfrm>
            <a:off x="8791429" y="1085850"/>
            <a:ext cx="344001" cy="3833498"/>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en-US" dirty="0" err="1" smtClean="0">
              <a:solidFill>
                <a:schemeClr val="bg1"/>
              </a:solidFill>
              <a:latin typeface="Georgia" pitchFamily="18" charset="0"/>
            </a:endParaRPr>
          </a:p>
        </p:txBody>
      </p:sp>
      <p:sp>
        <p:nvSpPr>
          <p:cNvPr id="15" name="Flowchart: Process 11"/>
          <p:cNvSpPr/>
          <p:nvPr/>
        </p:nvSpPr>
        <p:spPr bwMode="ltGray">
          <a:xfrm>
            <a:off x="374296" y="2962993"/>
            <a:ext cx="8446237" cy="571500"/>
          </a:xfrm>
          <a:prstGeom prst="flowChartProcess">
            <a:avLst/>
          </a:prstGeom>
          <a:solidFill>
            <a:schemeClr val="accent6">
              <a:alpha val="61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68555" tIns="34277" rIns="68555" bIns="34277" rtlCol="0" anchor="ctr"/>
          <a:lstStyle/>
          <a:p>
            <a:pPr algn="ctr"/>
            <a:r>
              <a:rPr lang="en-US" sz="2100" b="1" i="1" dirty="0">
                <a:solidFill>
                  <a:schemeClr val="tx1"/>
                </a:solidFill>
                <a:latin typeface="+mj-lt"/>
              </a:rPr>
              <a:t>Optimized for </a:t>
            </a:r>
            <a:r>
              <a:rPr lang="en-US" sz="2100" b="1" i="1" dirty="0" smtClean="0">
                <a:solidFill>
                  <a:schemeClr val="tx1"/>
                </a:solidFill>
                <a:latin typeface="+mj-lt"/>
              </a:rPr>
              <a:t>Reliability </a:t>
            </a:r>
            <a:endParaRPr lang="en-US" sz="2100" b="1" i="1" dirty="0">
              <a:solidFill>
                <a:schemeClr val="tx1"/>
              </a:solidFill>
              <a:latin typeface="+mj-lt"/>
            </a:endParaRPr>
          </a:p>
        </p:txBody>
      </p:sp>
    </p:spTree>
    <p:extLst>
      <p:ext uri="{BB962C8B-B14F-4D97-AF65-F5344CB8AC3E}">
        <p14:creationId xmlns:p14="http://schemas.microsoft.com/office/powerpoint/2010/main" val="1356547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1" animBg="1"/>
      <p:bldP spid="15"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Speed drags across the value stream</a:t>
            </a:r>
            <a:endParaRPr lang="en-US" b="0" i="0" dirty="0">
              <a:solidFill>
                <a:schemeClr val="tx1">
                  <a:lumMod val="65000"/>
                  <a:lumOff val="35000"/>
                </a:schemeClr>
              </a:solidFill>
            </a:endParaRPr>
          </a:p>
        </p:txBody>
      </p:sp>
      <p:cxnSp>
        <p:nvCxnSpPr>
          <p:cNvPr id="47" name="Straight Arrow Connector 46"/>
          <p:cNvCxnSpPr/>
          <p:nvPr/>
        </p:nvCxnSpPr>
        <p:spPr>
          <a:xfrm>
            <a:off x="8460539" y="1872936"/>
            <a:ext cx="0" cy="1089791"/>
          </a:xfrm>
          <a:prstGeom prst="straightConnector1">
            <a:avLst/>
          </a:prstGeom>
          <a:ln w="28575">
            <a:solidFill>
              <a:schemeClr val="accent6"/>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2437896" y="1701486"/>
            <a:ext cx="19003" cy="1261241"/>
          </a:xfrm>
          <a:prstGeom prst="straightConnector1">
            <a:avLst/>
          </a:prstGeom>
          <a:ln w="28575">
            <a:solidFill>
              <a:schemeClr val="accent6"/>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1332683" y="1872935"/>
            <a:ext cx="19003" cy="1008962"/>
          </a:xfrm>
          <a:prstGeom prst="straightConnector1">
            <a:avLst/>
          </a:prstGeom>
          <a:ln w="28575">
            <a:solidFill>
              <a:schemeClr val="accent6"/>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955301" y="1753629"/>
            <a:ext cx="16082" cy="633656"/>
          </a:xfrm>
          <a:prstGeom prst="straightConnector1">
            <a:avLst/>
          </a:prstGeom>
          <a:ln w="28575">
            <a:solidFill>
              <a:schemeClr val="accent6"/>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5152557" y="1619540"/>
            <a:ext cx="0" cy="767745"/>
          </a:xfrm>
          <a:prstGeom prst="straightConnector1">
            <a:avLst/>
          </a:prstGeom>
          <a:ln w="28575">
            <a:solidFill>
              <a:schemeClr val="accent6"/>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6576096" y="1668260"/>
            <a:ext cx="0" cy="719026"/>
          </a:xfrm>
          <a:prstGeom prst="straightConnector1">
            <a:avLst/>
          </a:prstGeom>
          <a:ln w="28575">
            <a:solidFill>
              <a:schemeClr val="accent6"/>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935819" y="1619540"/>
            <a:ext cx="0" cy="767745"/>
          </a:xfrm>
          <a:prstGeom prst="straightConnector1">
            <a:avLst/>
          </a:prstGeom>
          <a:ln w="28575">
            <a:solidFill>
              <a:schemeClr val="accent6"/>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008074" y="1815785"/>
            <a:ext cx="19003" cy="1008962"/>
          </a:xfrm>
          <a:prstGeom prst="straightConnector1">
            <a:avLst/>
          </a:prstGeom>
          <a:ln w="28575">
            <a:solidFill>
              <a:schemeClr val="accent6"/>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775282" y="1736486"/>
            <a:ext cx="14998" cy="1226240"/>
          </a:xfrm>
          <a:prstGeom prst="straightConnector1">
            <a:avLst/>
          </a:prstGeom>
          <a:ln w="28575">
            <a:solidFill>
              <a:schemeClr val="accent6"/>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7275035" y="1724442"/>
            <a:ext cx="17914" cy="1238285"/>
          </a:xfrm>
          <a:prstGeom prst="straightConnector1">
            <a:avLst/>
          </a:prstGeom>
          <a:ln w="28575">
            <a:solidFill>
              <a:schemeClr val="accent6"/>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799117" y="1619540"/>
            <a:ext cx="0" cy="767745"/>
          </a:xfrm>
          <a:prstGeom prst="straightConnector1">
            <a:avLst/>
          </a:prstGeom>
          <a:ln w="28575">
            <a:solidFill>
              <a:schemeClr val="accent6"/>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885250" y="1670431"/>
            <a:ext cx="0" cy="716855"/>
          </a:xfrm>
          <a:prstGeom prst="straightConnector1">
            <a:avLst/>
          </a:prstGeom>
          <a:ln w="28575">
            <a:solidFill>
              <a:schemeClr val="accent6"/>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9" name="Left-Right Arrow 58"/>
          <p:cNvSpPr/>
          <p:nvPr/>
        </p:nvSpPr>
        <p:spPr bwMode="ltGray">
          <a:xfrm>
            <a:off x="341798" y="1988563"/>
            <a:ext cx="8574733" cy="309940"/>
          </a:xfrm>
          <a:prstGeom prst="leftRightArrow">
            <a:avLst/>
          </a:prstGeom>
          <a:solidFill>
            <a:schemeClr val="accent6"/>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r>
              <a:rPr lang="en-US" sz="900" b="1" dirty="0" smtClean="0">
                <a:solidFill>
                  <a:schemeClr val="bg1"/>
                </a:solidFill>
              </a:rPr>
              <a:t>Value </a:t>
            </a:r>
            <a:r>
              <a:rPr lang="en-US" sz="900" b="1" dirty="0">
                <a:solidFill>
                  <a:schemeClr val="bg1"/>
                </a:solidFill>
              </a:rPr>
              <a:t>Chain: Time to Market and Quality Hurdles</a:t>
            </a:r>
          </a:p>
        </p:txBody>
      </p:sp>
      <p:sp>
        <p:nvSpPr>
          <p:cNvPr id="60" name="TextBox 59"/>
          <p:cNvSpPr txBox="1"/>
          <p:nvPr/>
        </p:nvSpPr>
        <p:spPr>
          <a:xfrm>
            <a:off x="365729" y="2460385"/>
            <a:ext cx="857473" cy="492443"/>
          </a:xfrm>
          <a:prstGeom prst="rect">
            <a:avLst/>
          </a:prstGeom>
          <a:noFill/>
        </p:spPr>
        <p:txBody>
          <a:bodyPr wrap="square" lIns="0" tIns="0" rIns="0" bIns="0" rtlCol="0">
            <a:spAutoFit/>
          </a:bodyPr>
          <a:lstStyle/>
          <a:p>
            <a:pPr lvl="0" algn="ctr">
              <a:defRPr/>
            </a:pPr>
            <a:r>
              <a:rPr lang="en-US" sz="800" kern="0" dirty="0">
                <a:solidFill>
                  <a:sysClr val="windowText" lastClr="000000"/>
                </a:solidFill>
                <a:cs typeface="Arial"/>
              </a:rPr>
              <a:t>Inability to analyze feedback from customers and employees</a:t>
            </a:r>
            <a:endParaRPr lang="en-US" sz="800" kern="0" dirty="0">
              <a:solidFill>
                <a:sysClr val="windowText" lastClr="000000"/>
              </a:solidFill>
              <a:cs typeface="Arial"/>
            </a:endParaRPr>
          </a:p>
        </p:txBody>
      </p:sp>
      <p:sp>
        <p:nvSpPr>
          <p:cNvPr id="61" name="TextBox 60"/>
          <p:cNvSpPr txBox="1"/>
          <p:nvPr/>
        </p:nvSpPr>
        <p:spPr>
          <a:xfrm>
            <a:off x="1485095" y="2460385"/>
            <a:ext cx="800309" cy="246221"/>
          </a:xfrm>
          <a:prstGeom prst="rect">
            <a:avLst/>
          </a:prstGeom>
          <a:noFill/>
        </p:spPr>
        <p:txBody>
          <a:bodyPr wrap="square" lIns="0" tIns="0" rIns="0" bIns="0" rtlCol="0">
            <a:spAutoFit/>
          </a:bodyPr>
          <a:lstStyle/>
          <a:p>
            <a:pPr lvl="0" algn="ctr"/>
            <a:r>
              <a:rPr lang="en-US" sz="800" kern="0" dirty="0">
                <a:solidFill>
                  <a:sysClr val="windowText" lastClr="000000"/>
                </a:solidFill>
                <a:cs typeface="Arial"/>
              </a:rPr>
              <a:t>Lengthy Release Approval </a:t>
            </a:r>
            <a:endParaRPr lang="en-US" sz="800" kern="0" dirty="0">
              <a:solidFill>
                <a:sysClr val="windowText" lastClr="000000"/>
              </a:solidFill>
              <a:cs typeface="Arial"/>
            </a:endParaRPr>
          </a:p>
        </p:txBody>
      </p:sp>
      <p:sp>
        <p:nvSpPr>
          <p:cNvPr id="62" name="Rectangle 61"/>
          <p:cNvSpPr/>
          <p:nvPr/>
        </p:nvSpPr>
        <p:spPr>
          <a:xfrm>
            <a:off x="3600197" y="3057636"/>
            <a:ext cx="857473" cy="438563"/>
          </a:xfrm>
          <a:prstGeom prst="rect">
            <a:avLst/>
          </a:prstGeom>
        </p:spPr>
        <p:txBody>
          <a:bodyPr wrap="square" lIns="68562" tIns="34281" rIns="68562" bIns="34281">
            <a:spAutoFit/>
          </a:bodyPr>
          <a:lstStyle/>
          <a:p>
            <a:pPr algn="ctr">
              <a:defRPr/>
            </a:pPr>
            <a:r>
              <a:rPr lang="en-US" sz="800" kern="0" dirty="0">
                <a:solidFill>
                  <a:sysClr val="windowText" lastClr="000000"/>
                </a:solidFill>
                <a:cs typeface="Arial"/>
              </a:rPr>
              <a:t>Poor control of builds &amp; deployments</a:t>
            </a:r>
            <a:endParaRPr lang="en-US" sz="800" kern="0" dirty="0">
              <a:solidFill>
                <a:sysClr val="windowText" lastClr="000000"/>
              </a:solidFill>
              <a:cs typeface="Arial"/>
            </a:endParaRPr>
          </a:p>
        </p:txBody>
      </p:sp>
      <p:sp>
        <p:nvSpPr>
          <p:cNvPr id="63" name="Rectangle 62"/>
          <p:cNvSpPr/>
          <p:nvPr/>
        </p:nvSpPr>
        <p:spPr>
          <a:xfrm>
            <a:off x="4743495" y="2460384"/>
            <a:ext cx="857473" cy="315453"/>
          </a:xfrm>
          <a:prstGeom prst="rect">
            <a:avLst/>
          </a:prstGeom>
        </p:spPr>
        <p:txBody>
          <a:bodyPr wrap="square" lIns="68562" tIns="34281" rIns="68562" bIns="34281">
            <a:spAutoFit/>
          </a:bodyPr>
          <a:lstStyle/>
          <a:p>
            <a:pPr algn="ctr">
              <a:defRPr/>
            </a:pPr>
            <a:r>
              <a:rPr lang="en-US" sz="800" kern="0" dirty="0">
                <a:solidFill>
                  <a:sysClr val="windowText" lastClr="000000"/>
                </a:solidFill>
                <a:cs typeface="Arial"/>
              </a:rPr>
              <a:t>Inadequate test data</a:t>
            </a:r>
          </a:p>
        </p:txBody>
      </p:sp>
      <p:sp>
        <p:nvSpPr>
          <p:cNvPr id="64" name="Rectangle 63"/>
          <p:cNvSpPr/>
          <p:nvPr/>
        </p:nvSpPr>
        <p:spPr>
          <a:xfrm>
            <a:off x="5372309" y="3057637"/>
            <a:ext cx="857473" cy="192342"/>
          </a:xfrm>
          <a:prstGeom prst="rect">
            <a:avLst/>
          </a:prstGeom>
        </p:spPr>
        <p:txBody>
          <a:bodyPr wrap="square" lIns="68562" tIns="34281" rIns="68562" bIns="34281">
            <a:spAutoFit/>
          </a:bodyPr>
          <a:lstStyle/>
          <a:p>
            <a:pPr algn="ctr">
              <a:defRPr/>
            </a:pPr>
            <a:r>
              <a:rPr lang="en-US" sz="800" kern="0" dirty="0">
                <a:solidFill>
                  <a:sysClr val="windowText" lastClr="000000"/>
                </a:solidFill>
                <a:cs typeface="Arial"/>
              </a:rPr>
              <a:t>Failed builds</a:t>
            </a:r>
          </a:p>
        </p:txBody>
      </p:sp>
      <p:sp>
        <p:nvSpPr>
          <p:cNvPr id="65" name="Rectangle 64"/>
          <p:cNvSpPr/>
          <p:nvPr/>
        </p:nvSpPr>
        <p:spPr>
          <a:xfrm>
            <a:off x="6147359" y="2460384"/>
            <a:ext cx="857473" cy="438563"/>
          </a:xfrm>
          <a:prstGeom prst="rect">
            <a:avLst/>
          </a:prstGeom>
        </p:spPr>
        <p:txBody>
          <a:bodyPr wrap="square" lIns="68562" tIns="34281" rIns="68562" bIns="34281">
            <a:spAutoFit/>
          </a:bodyPr>
          <a:lstStyle/>
          <a:p>
            <a:pPr algn="ctr">
              <a:defRPr/>
            </a:pPr>
            <a:r>
              <a:rPr lang="en-US" sz="800" kern="0" dirty="0">
                <a:solidFill>
                  <a:sysClr val="windowText" lastClr="000000"/>
                </a:solidFill>
                <a:cs typeface="Arial"/>
              </a:rPr>
              <a:t>Poor</a:t>
            </a:r>
            <a:br>
              <a:rPr lang="en-US" sz="800" kern="0" dirty="0">
                <a:solidFill>
                  <a:sysClr val="windowText" lastClr="000000"/>
                </a:solidFill>
                <a:cs typeface="Arial"/>
              </a:rPr>
            </a:br>
            <a:r>
              <a:rPr lang="en-US" sz="800" kern="0" dirty="0">
                <a:solidFill>
                  <a:sysClr val="windowText" lastClr="000000"/>
                </a:solidFill>
                <a:cs typeface="Arial"/>
              </a:rPr>
              <a:t>environment</a:t>
            </a:r>
            <a:br>
              <a:rPr lang="en-US" sz="800" kern="0" dirty="0">
                <a:solidFill>
                  <a:sysClr val="windowText" lastClr="000000"/>
                </a:solidFill>
                <a:cs typeface="Arial"/>
              </a:rPr>
            </a:br>
            <a:r>
              <a:rPr lang="en-US" sz="800" kern="0" dirty="0">
                <a:solidFill>
                  <a:sysClr val="windowText" lastClr="000000"/>
                </a:solidFill>
                <a:cs typeface="Arial"/>
              </a:rPr>
              <a:t>management</a:t>
            </a:r>
            <a:endParaRPr lang="en-US" sz="800" kern="0" dirty="0">
              <a:solidFill>
                <a:sysClr val="windowText" lastClr="000000"/>
              </a:solidFill>
              <a:cs typeface="Arial"/>
            </a:endParaRPr>
          </a:p>
        </p:txBody>
      </p:sp>
      <p:sp>
        <p:nvSpPr>
          <p:cNvPr id="66" name="Rectangle 65"/>
          <p:cNvSpPr/>
          <p:nvPr/>
        </p:nvSpPr>
        <p:spPr>
          <a:xfrm>
            <a:off x="6858596" y="3057636"/>
            <a:ext cx="857473" cy="561674"/>
          </a:xfrm>
          <a:prstGeom prst="rect">
            <a:avLst/>
          </a:prstGeom>
        </p:spPr>
        <p:txBody>
          <a:bodyPr wrap="square" lIns="68562" tIns="34281" rIns="68562" bIns="34281">
            <a:spAutoFit/>
          </a:bodyPr>
          <a:lstStyle/>
          <a:p>
            <a:pPr algn="ctr">
              <a:defRPr/>
            </a:pPr>
            <a:r>
              <a:rPr lang="en-US" sz="800" kern="0" dirty="0">
                <a:solidFill>
                  <a:sysClr val="windowText" lastClr="000000"/>
                </a:solidFill>
                <a:cs typeface="Arial"/>
              </a:rPr>
              <a:t>Deploying to Prod is an expensive, complex effort</a:t>
            </a:r>
          </a:p>
        </p:txBody>
      </p:sp>
      <p:sp>
        <p:nvSpPr>
          <p:cNvPr id="67" name="Rectangle 66"/>
          <p:cNvSpPr/>
          <p:nvPr/>
        </p:nvSpPr>
        <p:spPr>
          <a:xfrm>
            <a:off x="7487410" y="2460384"/>
            <a:ext cx="857473" cy="438563"/>
          </a:xfrm>
          <a:prstGeom prst="rect">
            <a:avLst/>
          </a:prstGeom>
        </p:spPr>
        <p:txBody>
          <a:bodyPr wrap="square" lIns="68562" tIns="34281" rIns="68562" bIns="34281">
            <a:spAutoFit/>
          </a:bodyPr>
          <a:lstStyle/>
          <a:p>
            <a:pPr algn="ctr">
              <a:defRPr/>
            </a:pPr>
            <a:r>
              <a:rPr lang="en-US" sz="800" kern="0" dirty="0">
                <a:solidFill>
                  <a:sysClr val="windowText" lastClr="000000"/>
                </a:solidFill>
                <a:cs typeface="Arial"/>
              </a:rPr>
              <a:t>Incomplete Monitoring</a:t>
            </a:r>
          </a:p>
          <a:p>
            <a:pPr algn="ctr">
              <a:defRPr/>
            </a:pPr>
            <a:r>
              <a:rPr lang="en-US" sz="800" kern="0" dirty="0">
                <a:solidFill>
                  <a:sysClr val="windowText" lastClr="000000"/>
                </a:solidFill>
                <a:cs typeface="Arial"/>
              </a:rPr>
              <a:t>Coverage</a:t>
            </a:r>
          </a:p>
        </p:txBody>
      </p:sp>
      <p:sp>
        <p:nvSpPr>
          <p:cNvPr id="68" name="Rectangle 67"/>
          <p:cNvSpPr/>
          <p:nvPr/>
        </p:nvSpPr>
        <p:spPr>
          <a:xfrm>
            <a:off x="2571229" y="2460384"/>
            <a:ext cx="914638" cy="561674"/>
          </a:xfrm>
          <a:prstGeom prst="rect">
            <a:avLst/>
          </a:prstGeom>
        </p:spPr>
        <p:txBody>
          <a:bodyPr wrap="square" lIns="68562" tIns="34281" rIns="68562" bIns="34281">
            <a:spAutoFit/>
          </a:bodyPr>
          <a:lstStyle/>
          <a:p>
            <a:pPr lvl="0" algn="ctr"/>
            <a:r>
              <a:rPr lang="en-US" sz="800" kern="0" dirty="0">
                <a:solidFill>
                  <a:sysClr val="windowText" lastClr="000000"/>
                </a:solidFill>
                <a:cs typeface="Arial"/>
              </a:rPr>
              <a:t>Poorly written business cases and weak sponsorships</a:t>
            </a:r>
            <a:endParaRPr lang="en-US" sz="800" kern="0" dirty="0">
              <a:solidFill>
                <a:sysClr val="windowText" lastClr="000000"/>
              </a:solidFill>
              <a:cs typeface="Arial"/>
            </a:endParaRPr>
          </a:p>
        </p:txBody>
      </p:sp>
      <p:sp>
        <p:nvSpPr>
          <p:cNvPr id="69" name="TextBox 68"/>
          <p:cNvSpPr txBox="1"/>
          <p:nvPr/>
        </p:nvSpPr>
        <p:spPr>
          <a:xfrm>
            <a:off x="913448" y="3057637"/>
            <a:ext cx="885483" cy="492443"/>
          </a:xfrm>
          <a:prstGeom prst="rect">
            <a:avLst/>
          </a:prstGeom>
          <a:noFill/>
        </p:spPr>
        <p:txBody>
          <a:bodyPr wrap="square" lIns="0" tIns="0" rIns="0" bIns="0" rtlCol="0">
            <a:spAutoFit/>
          </a:bodyPr>
          <a:lstStyle/>
          <a:p>
            <a:pPr lvl="0" algn="ctr">
              <a:defRPr/>
            </a:pPr>
            <a:r>
              <a:rPr lang="en-US" sz="800" kern="0" dirty="0">
                <a:solidFill>
                  <a:sysClr val="windowText" lastClr="000000"/>
                </a:solidFill>
                <a:cs typeface="Arial"/>
              </a:rPr>
              <a:t>Great ideas not collected and implemented on time</a:t>
            </a:r>
            <a:endParaRPr lang="en-US" sz="800" kern="0" dirty="0">
              <a:solidFill>
                <a:sysClr val="windowText" lastClr="000000"/>
              </a:solidFill>
              <a:cs typeface="Arial"/>
            </a:endParaRPr>
          </a:p>
        </p:txBody>
      </p:sp>
      <p:sp>
        <p:nvSpPr>
          <p:cNvPr id="70" name="Rectangle 69"/>
          <p:cNvSpPr/>
          <p:nvPr/>
        </p:nvSpPr>
        <p:spPr>
          <a:xfrm>
            <a:off x="1999580" y="3057636"/>
            <a:ext cx="914638" cy="438563"/>
          </a:xfrm>
          <a:prstGeom prst="rect">
            <a:avLst/>
          </a:prstGeom>
        </p:spPr>
        <p:txBody>
          <a:bodyPr wrap="square" lIns="68562" tIns="34281" rIns="68562" bIns="34281">
            <a:spAutoFit/>
          </a:bodyPr>
          <a:lstStyle/>
          <a:p>
            <a:pPr lvl="0" algn="ctr"/>
            <a:r>
              <a:rPr lang="en-US" sz="800" kern="0" dirty="0">
                <a:solidFill>
                  <a:sysClr val="windowText" lastClr="000000"/>
                </a:solidFill>
                <a:cs typeface="Arial"/>
              </a:rPr>
              <a:t>Incorrectly prioritized projects</a:t>
            </a:r>
            <a:endParaRPr lang="en-US" sz="800" kern="0" dirty="0">
              <a:solidFill>
                <a:sysClr val="windowText" lastClr="000000"/>
              </a:solidFill>
              <a:cs typeface="Arial"/>
            </a:endParaRPr>
          </a:p>
        </p:txBody>
      </p:sp>
      <p:sp>
        <p:nvSpPr>
          <p:cNvPr id="71" name="Rectangle 70"/>
          <p:cNvSpPr/>
          <p:nvPr/>
        </p:nvSpPr>
        <p:spPr>
          <a:xfrm>
            <a:off x="8001893" y="3057636"/>
            <a:ext cx="924874" cy="315453"/>
          </a:xfrm>
          <a:prstGeom prst="rect">
            <a:avLst/>
          </a:prstGeom>
        </p:spPr>
        <p:txBody>
          <a:bodyPr wrap="square" lIns="68562" tIns="34281" rIns="68562" bIns="34281">
            <a:spAutoFit/>
          </a:bodyPr>
          <a:lstStyle/>
          <a:p>
            <a:pPr algn="ctr">
              <a:defRPr/>
            </a:pPr>
            <a:r>
              <a:rPr lang="en-US" sz="800" kern="0" dirty="0">
                <a:solidFill>
                  <a:sysClr val="windowText" lastClr="000000"/>
                </a:solidFill>
                <a:cs typeface="Arial"/>
              </a:rPr>
              <a:t>Poor</a:t>
            </a:r>
            <a:br>
              <a:rPr lang="en-US" sz="800" kern="0" dirty="0">
                <a:solidFill>
                  <a:sysClr val="windowText" lastClr="000000"/>
                </a:solidFill>
                <a:cs typeface="Arial"/>
              </a:rPr>
            </a:br>
            <a:r>
              <a:rPr lang="en-US" sz="800" kern="0" dirty="0">
                <a:solidFill>
                  <a:sysClr val="windowText" lastClr="000000"/>
                </a:solidFill>
                <a:cs typeface="Arial"/>
              </a:rPr>
              <a:t>Business Insight</a:t>
            </a:r>
            <a:endParaRPr lang="en-US" sz="800" kern="0" dirty="0">
              <a:solidFill>
                <a:sysClr val="windowText" lastClr="000000"/>
              </a:solidFill>
              <a:cs typeface="Arial"/>
            </a:endParaRPr>
          </a:p>
        </p:txBody>
      </p:sp>
      <p:grpSp>
        <p:nvGrpSpPr>
          <p:cNvPr id="72" name="Group 71"/>
          <p:cNvGrpSpPr/>
          <p:nvPr/>
        </p:nvGrpSpPr>
        <p:grpSpPr>
          <a:xfrm>
            <a:off x="6364436" y="2328034"/>
            <a:ext cx="1672990" cy="480060"/>
            <a:chOff x="6505975" y="5029200"/>
            <a:chExt cx="2560320" cy="640080"/>
          </a:xfrm>
        </p:grpSpPr>
        <p:pic>
          <p:nvPicPr>
            <p:cNvPr id="73" name="Picture 2" descr="https://encrypted-tbn0.gstatic.com/images?q=tbn:ANd9GcRuofYmjLyl-sGIyLLeJnTcCvNDIlQ6UOQy12Scnu2Ju83cArAE"/>
            <p:cNvPicPr>
              <a:picLocks noChangeAspect="1" noChangeArrowheads="1"/>
            </p:cNvPicPr>
            <p:nvPr/>
          </p:nvPicPr>
          <p:blipFill rotWithShape="1">
            <a:blip r:embed="rId2">
              <a:extLst>
                <a:ext uri="{28A0092B-C50C-407E-A947-70E740481C1C}">
                  <a14:useLocalDpi xmlns:a14="http://schemas.microsoft.com/office/drawing/2010/main" val="0"/>
                </a:ext>
              </a:extLst>
            </a:blip>
            <a:srcRect l="9816" t="33907" r="10185" b="35891"/>
            <a:stretch/>
          </p:blipFill>
          <p:spPr bwMode="auto">
            <a:xfrm>
              <a:off x="6505975" y="5029200"/>
              <a:ext cx="2560320" cy="640080"/>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7557402" y="5255167"/>
              <a:ext cx="633647" cy="205184"/>
            </a:xfrm>
            <a:prstGeom prst="rect">
              <a:avLst/>
            </a:prstGeom>
            <a:noFill/>
          </p:spPr>
          <p:txBody>
            <a:bodyPr wrap="none" lIns="0" tIns="0" rIns="0" bIns="0" rtlCol="0">
              <a:spAutoFit/>
            </a:bodyPr>
            <a:lstStyle/>
            <a:p>
              <a:pPr indent="-205685">
                <a:spcAft>
                  <a:spcPts val="675"/>
                </a:spcAft>
              </a:pPr>
              <a:r>
                <a:rPr lang="en-US" sz="1000" b="1" i="1" dirty="0">
                  <a:latin typeface="Georgia" pitchFamily="18" charset="0"/>
                </a:rPr>
                <a:t>ITSM</a:t>
              </a:r>
            </a:p>
          </p:txBody>
        </p:sp>
      </p:grpSp>
      <p:grpSp>
        <p:nvGrpSpPr>
          <p:cNvPr id="75" name="Group 74"/>
          <p:cNvGrpSpPr/>
          <p:nvPr/>
        </p:nvGrpSpPr>
        <p:grpSpPr>
          <a:xfrm rot="20659474">
            <a:off x="2547823" y="2490300"/>
            <a:ext cx="1672990" cy="480060"/>
            <a:chOff x="6505975" y="5029200"/>
            <a:chExt cx="2560320" cy="640080"/>
          </a:xfrm>
        </p:grpSpPr>
        <p:pic>
          <p:nvPicPr>
            <p:cNvPr id="76" name="Picture 2" descr="https://encrypted-tbn0.gstatic.com/images?q=tbn:ANd9GcRuofYmjLyl-sGIyLLeJnTcCvNDIlQ6UOQy12Scnu2Ju83cArAE"/>
            <p:cNvPicPr>
              <a:picLocks noChangeAspect="1" noChangeArrowheads="1"/>
            </p:cNvPicPr>
            <p:nvPr/>
          </p:nvPicPr>
          <p:blipFill rotWithShape="1">
            <a:blip r:embed="rId2">
              <a:extLst>
                <a:ext uri="{28A0092B-C50C-407E-A947-70E740481C1C}">
                  <a14:useLocalDpi xmlns:a14="http://schemas.microsoft.com/office/drawing/2010/main" val="0"/>
                </a:ext>
              </a:extLst>
            </a:blip>
            <a:srcRect l="9816" t="33907" r="10185" b="35891"/>
            <a:stretch/>
          </p:blipFill>
          <p:spPr bwMode="auto">
            <a:xfrm>
              <a:off x="6505975" y="5029200"/>
              <a:ext cx="2560320" cy="640080"/>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7553171" y="5262930"/>
              <a:ext cx="587382" cy="205184"/>
            </a:xfrm>
            <a:prstGeom prst="rect">
              <a:avLst/>
            </a:prstGeom>
            <a:noFill/>
          </p:spPr>
          <p:txBody>
            <a:bodyPr wrap="none" lIns="0" tIns="0" rIns="0" bIns="0" rtlCol="0">
              <a:spAutoFit/>
            </a:bodyPr>
            <a:lstStyle/>
            <a:p>
              <a:pPr indent="-205685">
                <a:spcAft>
                  <a:spcPts val="675"/>
                </a:spcAft>
              </a:pPr>
              <a:r>
                <a:rPr lang="en-US" sz="1000" b="1" i="1" dirty="0">
                  <a:latin typeface="Georgia" pitchFamily="18" charset="0"/>
                </a:rPr>
                <a:t>Agile</a:t>
              </a:r>
            </a:p>
          </p:txBody>
        </p:sp>
      </p:grpSp>
      <p:grpSp>
        <p:nvGrpSpPr>
          <p:cNvPr id="78" name="Group 77"/>
          <p:cNvGrpSpPr/>
          <p:nvPr/>
        </p:nvGrpSpPr>
        <p:grpSpPr>
          <a:xfrm rot="1821061">
            <a:off x="548577" y="3348456"/>
            <a:ext cx="1672990" cy="480060"/>
            <a:chOff x="6505975" y="5029200"/>
            <a:chExt cx="2560320" cy="640080"/>
          </a:xfrm>
        </p:grpSpPr>
        <p:pic>
          <p:nvPicPr>
            <p:cNvPr id="79" name="Picture 2" descr="https://encrypted-tbn0.gstatic.com/images?q=tbn:ANd9GcRuofYmjLyl-sGIyLLeJnTcCvNDIlQ6UOQy12Scnu2Ju83cArAE"/>
            <p:cNvPicPr>
              <a:picLocks noChangeAspect="1" noChangeArrowheads="1"/>
            </p:cNvPicPr>
            <p:nvPr/>
          </p:nvPicPr>
          <p:blipFill rotWithShape="1">
            <a:blip r:embed="rId2">
              <a:extLst>
                <a:ext uri="{28A0092B-C50C-407E-A947-70E740481C1C}">
                  <a14:useLocalDpi xmlns:a14="http://schemas.microsoft.com/office/drawing/2010/main" val="0"/>
                </a:ext>
              </a:extLst>
            </a:blip>
            <a:srcRect l="9816" t="33907" r="10185" b="35891"/>
            <a:stretch/>
          </p:blipFill>
          <p:spPr bwMode="auto">
            <a:xfrm>
              <a:off x="6505975" y="5029200"/>
              <a:ext cx="2560320" cy="640080"/>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p:cNvSpPr txBox="1"/>
            <p:nvPr/>
          </p:nvSpPr>
          <p:spPr>
            <a:xfrm>
              <a:off x="7461864" y="5262929"/>
              <a:ext cx="784003" cy="205184"/>
            </a:xfrm>
            <a:prstGeom prst="rect">
              <a:avLst/>
            </a:prstGeom>
            <a:noFill/>
          </p:spPr>
          <p:txBody>
            <a:bodyPr wrap="none" lIns="0" tIns="0" rIns="0" bIns="0" rtlCol="0">
              <a:spAutoFit/>
            </a:bodyPr>
            <a:lstStyle/>
            <a:p>
              <a:pPr indent="-205685">
                <a:spcAft>
                  <a:spcPts val="675"/>
                </a:spcAft>
              </a:pPr>
              <a:r>
                <a:rPr lang="en-US" sz="1000" b="1" i="1" dirty="0">
                  <a:latin typeface="Georgia" pitchFamily="18" charset="0"/>
                </a:rPr>
                <a:t>TOGAF</a:t>
              </a:r>
            </a:p>
          </p:txBody>
        </p:sp>
      </p:grpSp>
      <p:grpSp>
        <p:nvGrpSpPr>
          <p:cNvPr id="81" name="Group 80"/>
          <p:cNvGrpSpPr/>
          <p:nvPr/>
        </p:nvGrpSpPr>
        <p:grpSpPr>
          <a:xfrm rot="965049">
            <a:off x="476452" y="2654380"/>
            <a:ext cx="1672990" cy="480060"/>
            <a:chOff x="6179312" y="5094936"/>
            <a:chExt cx="2560320" cy="640080"/>
          </a:xfrm>
        </p:grpSpPr>
        <p:pic>
          <p:nvPicPr>
            <p:cNvPr id="82" name="Picture 2" descr="https://encrypted-tbn0.gstatic.com/images?q=tbn:ANd9GcRuofYmjLyl-sGIyLLeJnTcCvNDIlQ6UOQy12Scnu2Ju83cArAE"/>
            <p:cNvPicPr>
              <a:picLocks noChangeAspect="1" noChangeArrowheads="1"/>
            </p:cNvPicPr>
            <p:nvPr/>
          </p:nvPicPr>
          <p:blipFill rotWithShape="1">
            <a:blip r:embed="rId2">
              <a:extLst>
                <a:ext uri="{28A0092B-C50C-407E-A947-70E740481C1C}">
                  <a14:useLocalDpi xmlns:a14="http://schemas.microsoft.com/office/drawing/2010/main" val="0"/>
                </a:ext>
              </a:extLst>
            </a:blip>
            <a:srcRect l="9816" t="33907" r="10185" b="35891"/>
            <a:stretch/>
          </p:blipFill>
          <p:spPr bwMode="auto">
            <a:xfrm>
              <a:off x="6179312" y="5094936"/>
              <a:ext cx="2560320" cy="640080"/>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p:cNvSpPr txBox="1"/>
            <p:nvPr/>
          </p:nvSpPr>
          <p:spPr>
            <a:xfrm>
              <a:off x="6958915" y="5328665"/>
              <a:ext cx="755349" cy="205184"/>
            </a:xfrm>
            <a:prstGeom prst="rect">
              <a:avLst/>
            </a:prstGeom>
            <a:noFill/>
          </p:spPr>
          <p:txBody>
            <a:bodyPr wrap="none" lIns="0" tIns="0" rIns="0" bIns="0" rtlCol="0">
              <a:spAutoFit/>
            </a:bodyPr>
            <a:lstStyle/>
            <a:p>
              <a:pPr indent="-205685">
                <a:spcAft>
                  <a:spcPts val="675"/>
                </a:spcAft>
              </a:pPr>
              <a:r>
                <a:rPr lang="en-US" sz="1000" b="1" i="1" dirty="0">
                  <a:latin typeface="Georgia" pitchFamily="18" charset="0"/>
                </a:rPr>
                <a:t>VAL IT</a:t>
              </a:r>
            </a:p>
          </p:txBody>
        </p:sp>
      </p:grpSp>
      <p:grpSp>
        <p:nvGrpSpPr>
          <p:cNvPr id="84" name="Group 83"/>
          <p:cNvGrpSpPr/>
          <p:nvPr/>
        </p:nvGrpSpPr>
        <p:grpSpPr>
          <a:xfrm rot="20481223">
            <a:off x="4086940" y="2525664"/>
            <a:ext cx="1672990" cy="480060"/>
            <a:chOff x="6505975" y="5029200"/>
            <a:chExt cx="2560320" cy="640080"/>
          </a:xfrm>
        </p:grpSpPr>
        <p:pic>
          <p:nvPicPr>
            <p:cNvPr id="85" name="Picture 2" descr="https://encrypted-tbn0.gstatic.com/images?q=tbn:ANd9GcRuofYmjLyl-sGIyLLeJnTcCvNDIlQ6UOQy12Scnu2Ju83cArAE"/>
            <p:cNvPicPr>
              <a:picLocks noChangeAspect="1" noChangeArrowheads="1"/>
            </p:cNvPicPr>
            <p:nvPr/>
          </p:nvPicPr>
          <p:blipFill rotWithShape="1">
            <a:blip r:embed="rId2">
              <a:extLst>
                <a:ext uri="{28A0092B-C50C-407E-A947-70E740481C1C}">
                  <a14:useLocalDpi xmlns:a14="http://schemas.microsoft.com/office/drawing/2010/main" val="0"/>
                </a:ext>
              </a:extLst>
            </a:blip>
            <a:srcRect l="9816" t="33907" r="10185" b="35891"/>
            <a:stretch/>
          </p:blipFill>
          <p:spPr bwMode="auto">
            <a:xfrm>
              <a:off x="6505975" y="5029200"/>
              <a:ext cx="2560320" cy="640080"/>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p:cNvSpPr txBox="1"/>
            <p:nvPr/>
          </p:nvSpPr>
          <p:spPr>
            <a:xfrm>
              <a:off x="7545765" y="5260296"/>
              <a:ext cx="547785" cy="205184"/>
            </a:xfrm>
            <a:prstGeom prst="rect">
              <a:avLst/>
            </a:prstGeom>
            <a:noFill/>
          </p:spPr>
          <p:txBody>
            <a:bodyPr wrap="none" lIns="0" tIns="0" rIns="0" bIns="0" rtlCol="0">
              <a:spAutoFit/>
            </a:bodyPr>
            <a:lstStyle/>
            <a:p>
              <a:pPr indent="-205685">
                <a:spcAft>
                  <a:spcPts val="675"/>
                </a:spcAft>
              </a:pPr>
              <a:r>
                <a:rPr lang="en-US" sz="1000" b="1" i="1" dirty="0">
                  <a:latin typeface="Georgia" pitchFamily="18" charset="0"/>
                </a:rPr>
                <a:t>QMT</a:t>
              </a:r>
            </a:p>
          </p:txBody>
        </p:sp>
      </p:grpSp>
      <p:grpSp>
        <p:nvGrpSpPr>
          <p:cNvPr id="87" name="Group 86"/>
          <p:cNvGrpSpPr/>
          <p:nvPr/>
        </p:nvGrpSpPr>
        <p:grpSpPr>
          <a:xfrm rot="672287">
            <a:off x="2164944" y="3343211"/>
            <a:ext cx="1672991" cy="480060"/>
            <a:chOff x="6505975" y="5029200"/>
            <a:chExt cx="2560320" cy="640080"/>
          </a:xfrm>
        </p:grpSpPr>
        <p:pic>
          <p:nvPicPr>
            <p:cNvPr id="88" name="Picture 2" descr="https://encrypted-tbn0.gstatic.com/images?q=tbn:ANd9GcRuofYmjLyl-sGIyLLeJnTcCvNDIlQ6UOQy12Scnu2Ju83cArAE"/>
            <p:cNvPicPr>
              <a:picLocks noChangeAspect="1" noChangeArrowheads="1"/>
            </p:cNvPicPr>
            <p:nvPr/>
          </p:nvPicPr>
          <p:blipFill rotWithShape="1">
            <a:blip r:embed="rId2">
              <a:extLst>
                <a:ext uri="{28A0092B-C50C-407E-A947-70E740481C1C}">
                  <a14:useLocalDpi xmlns:a14="http://schemas.microsoft.com/office/drawing/2010/main" val="0"/>
                </a:ext>
              </a:extLst>
            </a:blip>
            <a:srcRect l="9816" t="33907" r="10185" b="35891"/>
            <a:stretch/>
          </p:blipFill>
          <p:spPr bwMode="auto">
            <a:xfrm>
              <a:off x="6505975" y="5029200"/>
              <a:ext cx="2560320" cy="640080"/>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p:cNvSpPr txBox="1"/>
            <p:nvPr/>
          </p:nvSpPr>
          <p:spPr>
            <a:xfrm>
              <a:off x="7499146" y="5262929"/>
              <a:ext cx="649076" cy="205184"/>
            </a:xfrm>
            <a:prstGeom prst="rect">
              <a:avLst/>
            </a:prstGeom>
            <a:noFill/>
          </p:spPr>
          <p:txBody>
            <a:bodyPr wrap="none" lIns="0" tIns="0" rIns="0" bIns="0" rtlCol="0">
              <a:spAutoFit/>
            </a:bodyPr>
            <a:lstStyle/>
            <a:p>
              <a:pPr indent="-205685">
                <a:spcAft>
                  <a:spcPts val="675"/>
                </a:spcAft>
              </a:pPr>
              <a:r>
                <a:rPr lang="en-US" sz="1000" b="1" i="1" dirty="0">
                  <a:latin typeface="Georgia" pitchFamily="18" charset="0"/>
                </a:rPr>
                <a:t>Cloud</a:t>
              </a:r>
            </a:p>
          </p:txBody>
        </p:sp>
      </p:grpSp>
      <p:grpSp>
        <p:nvGrpSpPr>
          <p:cNvPr id="90" name="Group 89"/>
          <p:cNvGrpSpPr/>
          <p:nvPr/>
        </p:nvGrpSpPr>
        <p:grpSpPr>
          <a:xfrm rot="1015336">
            <a:off x="5197639" y="3132560"/>
            <a:ext cx="1672991" cy="480060"/>
            <a:chOff x="6505975" y="5029200"/>
            <a:chExt cx="2560320" cy="640080"/>
          </a:xfrm>
        </p:grpSpPr>
        <p:pic>
          <p:nvPicPr>
            <p:cNvPr id="91" name="Picture 2" descr="https://encrypted-tbn0.gstatic.com/images?q=tbn:ANd9GcRuofYmjLyl-sGIyLLeJnTcCvNDIlQ6UOQy12Scnu2Ju83cArAE"/>
            <p:cNvPicPr>
              <a:picLocks noChangeAspect="1" noChangeArrowheads="1"/>
            </p:cNvPicPr>
            <p:nvPr/>
          </p:nvPicPr>
          <p:blipFill rotWithShape="1">
            <a:blip r:embed="rId2">
              <a:extLst>
                <a:ext uri="{28A0092B-C50C-407E-A947-70E740481C1C}">
                  <a14:useLocalDpi xmlns:a14="http://schemas.microsoft.com/office/drawing/2010/main" val="0"/>
                </a:ext>
              </a:extLst>
            </a:blip>
            <a:srcRect l="9816" t="33907" r="10185" b="35891"/>
            <a:stretch/>
          </p:blipFill>
          <p:spPr bwMode="auto">
            <a:xfrm>
              <a:off x="6505975" y="5029200"/>
              <a:ext cx="2560320" cy="640080"/>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p:cNvSpPr txBox="1"/>
            <p:nvPr/>
          </p:nvSpPr>
          <p:spPr>
            <a:xfrm>
              <a:off x="7142470" y="5260295"/>
              <a:ext cx="1290284" cy="205184"/>
            </a:xfrm>
            <a:prstGeom prst="rect">
              <a:avLst/>
            </a:prstGeom>
            <a:noFill/>
          </p:spPr>
          <p:txBody>
            <a:bodyPr wrap="none" lIns="0" tIns="0" rIns="0" bIns="0" rtlCol="0">
              <a:spAutoFit/>
            </a:bodyPr>
            <a:lstStyle/>
            <a:p>
              <a:pPr indent="-205685">
                <a:spcAft>
                  <a:spcPts val="675"/>
                </a:spcAft>
              </a:pPr>
              <a:r>
                <a:rPr lang="en-US" sz="1000" b="1" i="1" dirty="0">
                  <a:latin typeface="Georgia" pitchFamily="18" charset="0"/>
                </a:rPr>
                <a:t>Automation</a:t>
              </a:r>
            </a:p>
          </p:txBody>
        </p:sp>
      </p:grpSp>
      <p:grpSp>
        <p:nvGrpSpPr>
          <p:cNvPr id="93" name="Group 92"/>
          <p:cNvGrpSpPr/>
          <p:nvPr/>
        </p:nvGrpSpPr>
        <p:grpSpPr>
          <a:xfrm rot="19398874">
            <a:off x="7316283" y="3008701"/>
            <a:ext cx="1672990" cy="480060"/>
            <a:chOff x="10440987" y="4800600"/>
            <a:chExt cx="2230072" cy="640080"/>
          </a:xfrm>
        </p:grpSpPr>
        <p:pic>
          <p:nvPicPr>
            <p:cNvPr id="94" name="Picture 2" descr="https://encrypted-tbn0.gstatic.com/images?q=tbn:ANd9GcRuofYmjLyl-sGIyLLeJnTcCvNDIlQ6UOQy12Scnu2Ju83cArAE"/>
            <p:cNvPicPr>
              <a:picLocks noChangeAspect="1" noChangeArrowheads="1"/>
            </p:cNvPicPr>
            <p:nvPr/>
          </p:nvPicPr>
          <p:blipFill rotWithShape="1">
            <a:blip r:embed="rId2">
              <a:extLst>
                <a:ext uri="{28A0092B-C50C-407E-A947-70E740481C1C}">
                  <a14:useLocalDpi xmlns:a14="http://schemas.microsoft.com/office/drawing/2010/main" val="0"/>
                </a:ext>
              </a:extLst>
            </a:blip>
            <a:srcRect l="9816" t="33907" r="10185" b="35891"/>
            <a:stretch/>
          </p:blipFill>
          <p:spPr bwMode="auto">
            <a:xfrm>
              <a:off x="10440987" y="4800600"/>
              <a:ext cx="2230072" cy="640080"/>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p:cNvSpPr txBox="1"/>
            <p:nvPr/>
          </p:nvSpPr>
          <p:spPr>
            <a:xfrm>
              <a:off x="10568179" y="5034331"/>
              <a:ext cx="2049748" cy="205184"/>
            </a:xfrm>
            <a:prstGeom prst="rect">
              <a:avLst/>
            </a:prstGeom>
            <a:noFill/>
          </p:spPr>
          <p:txBody>
            <a:bodyPr wrap="none" lIns="0" tIns="0" rIns="0" bIns="0" rtlCol="0">
              <a:spAutoFit/>
            </a:bodyPr>
            <a:lstStyle/>
            <a:p>
              <a:pPr indent="-205685">
                <a:spcAft>
                  <a:spcPts val="675"/>
                </a:spcAft>
              </a:pPr>
              <a:r>
                <a:rPr lang="en-US" sz="1000" b="1" i="1" dirty="0">
                  <a:latin typeface="Georgia" pitchFamily="18" charset="0"/>
                </a:rPr>
                <a:t>Predictive Monitoring</a:t>
              </a:r>
            </a:p>
          </p:txBody>
        </p:sp>
      </p:grpSp>
      <p:grpSp>
        <p:nvGrpSpPr>
          <p:cNvPr id="108" name="Group 107"/>
          <p:cNvGrpSpPr/>
          <p:nvPr/>
        </p:nvGrpSpPr>
        <p:grpSpPr>
          <a:xfrm>
            <a:off x="328096" y="1110014"/>
            <a:ext cx="8454624" cy="971554"/>
            <a:chOff x="460620" y="2910121"/>
            <a:chExt cx="11275767" cy="1295405"/>
          </a:xfrm>
        </p:grpSpPr>
        <p:grpSp>
          <p:nvGrpSpPr>
            <p:cNvPr id="109" name="Group 108"/>
            <p:cNvGrpSpPr/>
            <p:nvPr/>
          </p:nvGrpSpPr>
          <p:grpSpPr>
            <a:xfrm>
              <a:off x="460620" y="2910122"/>
              <a:ext cx="1829160" cy="990601"/>
              <a:chOff x="153984" y="1869835"/>
              <a:chExt cx="5334000" cy="1447802"/>
            </a:xfrm>
          </p:grpSpPr>
          <p:sp>
            <p:nvSpPr>
              <p:cNvPr id="131" name="Can 130"/>
              <p:cNvSpPr/>
              <p:nvPr/>
            </p:nvSpPr>
            <p:spPr>
              <a:xfrm rot="5400000" flipH="1">
                <a:off x="2346558" y="-94137"/>
                <a:ext cx="1101258" cy="5029201"/>
              </a:xfrm>
              <a:prstGeom prst="can">
                <a:avLst/>
              </a:prstGeom>
              <a:gradFill>
                <a:gsLst>
                  <a:gs pos="9000">
                    <a:schemeClr val="bg1">
                      <a:lumMod val="85000"/>
                      <a:shade val="30000"/>
                      <a:satMod val="115000"/>
                    </a:schemeClr>
                  </a:gs>
                  <a:gs pos="42000">
                    <a:schemeClr val="bg1">
                      <a:lumMod val="75000"/>
                    </a:schemeClr>
                  </a:gs>
                  <a:gs pos="100000">
                    <a:schemeClr val="bg1">
                      <a:lumMod val="75000"/>
                    </a:schemeClr>
                  </a:gs>
                  <a:gs pos="77000">
                    <a:schemeClr val="bg1"/>
                  </a:gs>
                </a:gsLst>
                <a:lin ang="0" scaled="1"/>
              </a:gradFill>
              <a:ln w="6350" cmpd="sng">
                <a:solidFill>
                  <a:schemeClr val="bg1">
                    <a:lumMod val="75000"/>
                  </a:schemeClr>
                </a:solidFill>
              </a:ln>
              <a:scene3d>
                <a:camera prst="orthographicFront"/>
                <a:lightRig rig="balanced" dir="t">
                  <a:rot lat="0" lon="0" rev="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p:cNvSpPr/>
              <p:nvPr/>
            </p:nvSpPr>
            <p:spPr>
              <a:xfrm flipH="1">
                <a:off x="153984" y="3052864"/>
                <a:ext cx="5334000" cy="264773"/>
              </a:xfrm>
              <a:prstGeom prst="ellipse">
                <a:avLst/>
              </a:prstGeom>
              <a:gradFill flip="none" rotWithShape="1">
                <a:gsLst>
                  <a:gs pos="0">
                    <a:sysClr val="windowText" lastClr="000000">
                      <a:lumMod val="50000"/>
                      <a:lumOff val="50000"/>
                      <a:alpha val="37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685617">
                  <a:defRPr/>
                </a:pPr>
                <a:endParaRPr lang="en-US" sz="1300" kern="0">
                  <a:solidFill>
                    <a:sysClr val="window" lastClr="FFFFFF"/>
                  </a:solidFill>
                  <a:latin typeface="Calibri"/>
                </a:endParaRPr>
              </a:p>
            </p:txBody>
          </p:sp>
        </p:grpSp>
        <p:grpSp>
          <p:nvGrpSpPr>
            <p:cNvPr id="110" name="Group 109"/>
            <p:cNvGrpSpPr/>
            <p:nvPr/>
          </p:nvGrpSpPr>
          <p:grpSpPr>
            <a:xfrm>
              <a:off x="2296680" y="3062521"/>
              <a:ext cx="1829160" cy="990598"/>
              <a:chOff x="153984" y="2092571"/>
              <a:chExt cx="5334000" cy="1447799"/>
            </a:xfrm>
          </p:grpSpPr>
          <p:sp>
            <p:nvSpPr>
              <p:cNvPr id="129" name="Can 128"/>
              <p:cNvSpPr/>
              <p:nvPr/>
            </p:nvSpPr>
            <p:spPr>
              <a:xfrm rot="5400000" flipH="1">
                <a:off x="2346558" y="128599"/>
                <a:ext cx="1101258" cy="5029201"/>
              </a:xfrm>
              <a:prstGeom prst="can">
                <a:avLst/>
              </a:prstGeom>
              <a:gradFill>
                <a:gsLst>
                  <a:gs pos="9000">
                    <a:schemeClr val="bg1">
                      <a:lumMod val="85000"/>
                      <a:shade val="30000"/>
                      <a:satMod val="115000"/>
                    </a:schemeClr>
                  </a:gs>
                  <a:gs pos="42000">
                    <a:schemeClr val="bg1">
                      <a:lumMod val="75000"/>
                    </a:schemeClr>
                  </a:gs>
                  <a:gs pos="100000">
                    <a:schemeClr val="bg1">
                      <a:lumMod val="75000"/>
                    </a:schemeClr>
                  </a:gs>
                  <a:gs pos="77000">
                    <a:schemeClr val="bg1"/>
                  </a:gs>
                </a:gsLst>
                <a:lin ang="0" scaled="1"/>
              </a:gradFill>
              <a:ln w="6350" cmpd="sng">
                <a:solidFill>
                  <a:schemeClr val="bg1">
                    <a:lumMod val="75000"/>
                  </a:schemeClr>
                </a:solidFill>
              </a:ln>
              <a:scene3d>
                <a:camera prst="orthographicFront"/>
                <a:lightRig rig="balanced" dir="t">
                  <a:rot lat="0" lon="0" rev="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flipH="1">
                <a:off x="153984" y="3275598"/>
                <a:ext cx="5334000" cy="264772"/>
              </a:xfrm>
              <a:prstGeom prst="ellipse">
                <a:avLst/>
              </a:prstGeom>
              <a:gradFill flip="none" rotWithShape="1">
                <a:gsLst>
                  <a:gs pos="0">
                    <a:sysClr val="windowText" lastClr="000000">
                      <a:lumMod val="50000"/>
                      <a:lumOff val="50000"/>
                      <a:alpha val="37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685617">
                  <a:defRPr/>
                </a:pPr>
                <a:endParaRPr lang="en-US" sz="1300" kern="0">
                  <a:solidFill>
                    <a:sysClr val="window" lastClr="FFFFFF"/>
                  </a:solidFill>
                  <a:latin typeface="Calibri"/>
                </a:endParaRPr>
              </a:p>
            </p:txBody>
          </p:sp>
        </p:grpSp>
        <p:grpSp>
          <p:nvGrpSpPr>
            <p:cNvPr id="111" name="Group 110"/>
            <p:cNvGrpSpPr/>
            <p:nvPr/>
          </p:nvGrpSpPr>
          <p:grpSpPr>
            <a:xfrm>
              <a:off x="4194419" y="3214925"/>
              <a:ext cx="1829160" cy="990601"/>
              <a:chOff x="153984" y="1981200"/>
              <a:chExt cx="5334000" cy="1447801"/>
            </a:xfrm>
          </p:grpSpPr>
          <p:sp>
            <p:nvSpPr>
              <p:cNvPr id="127" name="Can 126"/>
              <p:cNvSpPr/>
              <p:nvPr/>
            </p:nvSpPr>
            <p:spPr>
              <a:xfrm rot="5400000" flipH="1">
                <a:off x="2346558" y="17229"/>
                <a:ext cx="1101258" cy="5029200"/>
              </a:xfrm>
              <a:prstGeom prst="can">
                <a:avLst/>
              </a:prstGeom>
              <a:gradFill>
                <a:gsLst>
                  <a:gs pos="9000">
                    <a:schemeClr val="bg1">
                      <a:lumMod val="85000"/>
                      <a:shade val="30000"/>
                      <a:satMod val="115000"/>
                    </a:schemeClr>
                  </a:gs>
                  <a:gs pos="42000">
                    <a:schemeClr val="bg1">
                      <a:lumMod val="75000"/>
                    </a:schemeClr>
                  </a:gs>
                  <a:gs pos="100000">
                    <a:schemeClr val="bg1">
                      <a:lumMod val="75000"/>
                    </a:schemeClr>
                  </a:gs>
                  <a:gs pos="77000">
                    <a:schemeClr val="bg1"/>
                  </a:gs>
                </a:gsLst>
                <a:lin ang="0" scaled="1"/>
              </a:gradFill>
              <a:ln w="6350" cmpd="sng">
                <a:solidFill>
                  <a:schemeClr val="bg1">
                    <a:lumMod val="75000"/>
                  </a:schemeClr>
                </a:solidFill>
              </a:ln>
              <a:scene3d>
                <a:camera prst="orthographicFront"/>
                <a:lightRig rig="balanced" dir="t">
                  <a:rot lat="0" lon="0" rev="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flipH="1">
                <a:off x="153984" y="3164228"/>
                <a:ext cx="5334000" cy="264773"/>
              </a:xfrm>
              <a:prstGeom prst="ellipse">
                <a:avLst/>
              </a:prstGeom>
              <a:gradFill flip="none" rotWithShape="1">
                <a:gsLst>
                  <a:gs pos="0">
                    <a:sysClr val="windowText" lastClr="000000">
                      <a:lumMod val="50000"/>
                      <a:lumOff val="50000"/>
                      <a:alpha val="37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685617">
                  <a:defRPr/>
                </a:pPr>
                <a:endParaRPr lang="en-US" sz="1300" kern="0">
                  <a:solidFill>
                    <a:sysClr val="window" lastClr="FFFFFF"/>
                  </a:solidFill>
                  <a:latin typeface="Calibri"/>
                </a:endParaRPr>
              </a:p>
            </p:txBody>
          </p:sp>
        </p:grpSp>
        <p:grpSp>
          <p:nvGrpSpPr>
            <p:cNvPr id="112" name="Group 111"/>
            <p:cNvGrpSpPr/>
            <p:nvPr/>
          </p:nvGrpSpPr>
          <p:grpSpPr>
            <a:xfrm>
              <a:off x="6030479" y="3062523"/>
              <a:ext cx="1829160" cy="990600"/>
              <a:chOff x="153984" y="1758459"/>
              <a:chExt cx="5334000" cy="1447799"/>
            </a:xfrm>
          </p:grpSpPr>
          <p:sp>
            <p:nvSpPr>
              <p:cNvPr id="125" name="Can 124"/>
              <p:cNvSpPr/>
              <p:nvPr/>
            </p:nvSpPr>
            <p:spPr>
              <a:xfrm rot="5400000" flipH="1">
                <a:off x="2346557" y="-205513"/>
                <a:ext cx="1101258" cy="5029201"/>
              </a:xfrm>
              <a:prstGeom prst="can">
                <a:avLst/>
              </a:prstGeom>
              <a:gradFill>
                <a:gsLst>
                  <a:gs pos="9000">
                    <a:schemeClr val="bg1">
                      <a:lumMod val="85000"/>
                      <a:shade val="30000"/>
                      <a:satMod val="115000"/>
                    </a:schemeClr>
                  </a:gs>
                  <a:gs pos="42000">
                    <a:schemeClr val="bg1">
                      <a:lumMod val="75000"/>
                    </a:schemeClr>
                  </a:gs>
                  <a:gs pos="100000">
                    <a:schemeClr val="bg1">
                      <a:lumMod val="75000"/>
                    </a:schemeClr>
                  </a:gs>
                  <a:gs pos="77000">
                    <a:schemeClr val="bg1"/>
                  </a:gs>
                </a:gsLst>
                <a:lin ang="0" scaled="1"/>
              </a:gradFill>
              <a:ln w="6350" cmpd="sng">
                <a:solidFill>
                  <a:schemeClr val="bg1">
                    <a:lumMod val="75000"/>
                  </a:schemeClr>
                </a:solidFill>
              </a:ln>
              <a:scene3d>
                <a:camera prst="orthographicFront"/>
                <a:lightRig rig="balanced" dir="t">
                  <a:rot lat="0" lon="0" rev="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flipH="1">
                <a:off x="153984" y="2941484"/>
                <a:ext cx="5334000" cy="264774"/>
              </a:xfrm>
              <a:prstGeom prst="ellipse">
                <a:avLst/>
              </a:prstGeom>
              <a:gradFill flip="none" rotWithShape="1">
                <a:gsLst>
                  <a:gs pos="0">
                    <a:sysClr val="windowText" lastClr="000000">
                      <a:lumMod val="50000"/>
                      <a:lumOff val="50000"/>
                      <a:alpha val="37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685617">
                  <a:defRPr/>
                </a:pPr>
                <a:endParaRPr lang="en-US" sz="1300" kern="0">
                  <a:solidFill>
                    <a:sysClr val="window" lastClr="FFFFFF"/>
                  </a:solidFill>
                  <a:latin typeface="Calibri"/>
                </a:endParaRPr>
              </a:p>
            </p:txBody>
          </p:sp>
        </p:grpSp>
        <p:grpSp>
          <p:nvGrpSpPr>
            <p:cNvPr id="113" name="Group 112"/>
            <p:cNvGrpSpPr/>
            <p:nvPr/>
          </p:nvGrpSpPr>
          <p:grpSpPr>
            <a:xfrm>
              <a:off x="7926026" y="2910121"/>
              <a:ext cx="1829160" cy="990600"/>
              <a:chOff x="7771793" y="2057400"/>
              <a:chExt cx="1829160" cy="990600"/>
            </a:xfrm>
          </p:grpSpPr>
          <p:sp>
            <p:nvSpPr>
              <p:cNvPr id="123" name="Can 122"/>
              <p:cNvSpPr/>
              <p:nvPr/>
            </p:nvSpPr>
            <p:spPr>
              <a:xfrm rot="5400000" flipH="1">
                <a:off x="8335758" y="1571828"/>
                <a:ext cx="753493" cy="1724637"/>
              </a:xfrm>
              <a:prstGeom prst="can">
                <a:avLst/>
              </a:prstGeom>
              <a:gradFill>
                <a:gsLst>
                  <a:gs pos="9000">
                    <a:schemeClr val="bg1">
                      <a:lumMod val="85000"/>
                      <a:shade val="30000"/>
                      <a:satMod val="115000"/>
                    </a:schemeClr>
                  </a:gs>
                  <a:gs pos="42000">
                    <a:schemeClr val="bg1">
                      <a:lumMod val="75000"/>
                    </a:schemeClr>
                  </a:gs>
                  <a:gs pos="100000">
                    <a:schemeClr val="bg1">
                      <a:lumMod val="75000"/>
                    </a:schemeClr>
                  </a:gs>
                  <a:gs pos="77000">
                    <a:schemeClr val="bg1"/>
                  </a:gs>
                </a:gsLst>
                <a:lin ang="0" scaled="1"/>
              </a:gradFill>
              <a:ln w="6350" cmpd="sng">
                <a:solidFill>
                  <a:schemeClr val="bg1">
                    <a:lumMod val="75000"/>
                  </a:schemeClr>
                </a:solidFill>
              </a:ln>
              <a:scene3d>
                <a:camera prst="orthographicFront"/>
                <a:lightRig rig="balanced" dir="t">
                  <a:rot lat="0" lon="0" rev="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flipH="1">
                <a:off x="7771793" y="2866839"/>
                <a:ext cx="1829160" cy="181161"/>
              </a:xfrm>
              <a:prstGeom prst="ellipse">
                <a:avLst/>
              </a:prstGeom>
              <a:gradFill flip="none" rotWithShape="1">
                <a:gsLst>
                  <a:gs pos="0">
                    <a:sysClr val="windowText" lastClr="000000">
                      <a:lumMod val="50000"/>
                      <a:lumOff val="50000"/>
                      <a:alpha val="37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685617">
                  <a:defRPr/>
                </a:pPr>
                <a:endParaRPr lang="en-US" sz="1300" kern="0">
                  <a:solidFill>
                    <a:sysClr val="window" lastClr="FFFFFF"/>
                  </a:solidFill>
                  <a:latin typeface="Calibri"/>
                </a:endParaRPr>
              </a:p>
            </p:txBody>
          </p:sp>
        </p:grpSp>
        <p:grpSp>
          <p:nvGrpSpPr>
            <p:cNvPr id="114" name="Group 113"/>
            <p:cNvGrpSpPr/>
            <p:nvPr/>
          </p:nvGrpSpPr>
          <p:grpSpPr>
            <a:xfrm>
              <a:off x="9907227" y="3138721"/>
              <a:ext cx="1829160" cy="990600"/>
              <a:chOff x="9752994" y="2286000"/>
              <a:chExt cx="1829160" cy="990600"/>
            </a:xfrm>
          </p:grpSpPr>
          <p:sp>
            <p:nvSpPr>
              <p:cNvPr id="121" name="Can 120"/>
              <p:cNvSpPr/>
              <p:nvPr/>
            </p:nvSpPr>
            <p:spPr>
              <a:xfrm rot="5400000" flipH="1">
                <a:off x="10316959" y="1800428"/>
                <a:ext cx="753493" cy="1724637"/>
              </a:xfrm>
              <a:prstGeom prst="can">
                <a:avLst/>
              </a:prstGeom>
              <a:gradFill>
                <a:gsLst>
                  <a:gs pos="9000">
                    <a:schemeClr val="bg1">
                      <a:lumMod val="85000"/>
                      <a:shade val="30000"/>
                      <a:satMod val="115000"/>
                    </a:schemeClr>
                  </a:gs>
                  <a:gs pos="42000">
                    <a:schemeClr val="bg1">
                      <a:lumMod val="75000"/>
                    </a:schemeClr>
                  </a:gs>
                  <a:gs pos="100000">
                    <a:schemeClr val="bg1">
                      <a:lumMod val="75000"/>
                    </a:schemeClr>
                  </a:gs>
                  <a:gs pos="77000">
                    <a:schemeClr val="bg1"/>
                  </a:gs>
                </a:gsLst>
                <a:lin ang="0" scaled="1"/>
              </a:gradFill>
              <a:ln w="6350" cmpd="sng">
                <a:solidFill>
                  <a:schemeClr val="bg1">
                    <a:lumMod val="75000"/>
                  </a:schemeClr>
                </a:solidFill>
              </a:ln>
              <a:scene3d>
                <a:camera prst="orthographicFront"/>
                <a:lightRig rig="balanced" dir="t">
                  <a:rot lat="0" lon="0" rev="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flipH="1">
                <a:off x="9752994" y="3095439"/>
                <a:ext cx="1829160" cy="181161"/>
              </a:xfrm>
              <a:prstGeom prst="ellipse">
                <a:avLst/>
              </a:prstGeom>
              <a:gradFill flip="none" rotWithShape="1">
                <a:gsLst>
                  <a:gs pos="0">
                    <a:sysClr val="windowText" lastClr="000000">
                      <a:lumMod val="50000"/>
                      <a:lumOff val="50000"/>
                      <a:alpha val="37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685617">
                  <a:defRPr/>
                </a:pPr>
                <a:endParaRPr lang="en-US" sz="1300" kern="0">
                  <a:solidFill>
                    <a:sysClr val="window" lastClr="FFFFFF"/>
                  </a:solidFill>
                  <a:latin typeface="Calibri"/>
                </a:endParaRPr>
              </a:p>
            </p:txBody>
          </p:sp>
        </p:grpSp>
        <p:sp>
          <p:nvSpPr>
            <p:cNvPr id="115" name="TextBox 114"/>
            <p:cNvSpPr txBox="1"/>
            <p:nvPr/>
          </p:nvSpPr>
          <p:spPr>
            <a:xfrm>
              <a:off x="1068387" y="3138726"/>
              <a:ext cx="563833" cy="301090"/>
            </a:xfrm>
            <a:prstGeom prst="rect">
              <a:avLst/>
            </a:prstGeom>
            <a:noFill/>
          </p:spPr>
          <p:txBody>
            <a:bodyPr wrap="square" lIns="0" tIns="0" rIns="0" bIns="0" rtlCol="0">
              <a:noAutofit/>
            </a:bodyPr>
            <a:lstStyle/>
            <a:p>
              <a:pPr indent="-205685">
                <a:spcAft>
                  <a:spcPts val="675"/>
                </a:spcAft>
              </a:pPr>
              <a:r>
                <a:rPr lang="en-US" sz="1000" b="1" i="1" dirty="0">
                  <a:latin typeface="Georgia" pitchFamily="18" charset="0"/>
                </a:rPr>
                <a:t>Idea</a:t>
              </a:r>
            </a:p>
          </p:txBody>
        </p:sp>
        <p:sp>
          <p:nvSpPr>
            <p:cNvPr id="116" name="TextBox 115"/>
            <p:cNvSpPr txBox="1"/>
            <p:nvPr/>
          </p:nvSpPr>
          <p:spPr>
            <a:xfrm>
              <a:off x="2942954" y="3308711"/>
              <a:ext cx="563833" cy="301090"/>
            </a:xfrm>
            <a:prstGeom prst="rect">
              <a:avLst/>
            </a:prstGeom>
            <a:noFill/>
          </p:spPr>
          <p:txBody>
            <a:bodyPr wrap="square" lIns="0" tIns="0" rIns="0" bIns="0" rtlCol="0">
              <a:noAutofit/>
            </a:bodyPr>
            <a:lstStyle/>
            <a:p>
              <a:pPr indent="-205685">
                <a:spcAft>
                  <a:spcPts val="675"/>
                </a:spcAft>
              </a:pPr>
              <a:r>
                <a:rPr lang="en-US" sz="1000" b="1" i="1" dirty="0">
                  <a:latin typeface="Georgia" pitchFamily="18" charset="0"/>
                </a:rPr>
                <a:t>Plan</a:t>
              </a:r>
            </a:p>
          </p:txBody>
        </p:sp>
        <p:sp>
          <p:nvSpPr>
            <p:cNvPr id="117" name="TextBox 116"/>
            <p:cNvSpPr txBox="1"/>
            <p:nvPr/>
          </p:nvSpPr>
          <p:spPr>
            <a:xfrm>
              <a:off x="4867771" y="3461111"/>
              <a:ext cx="620216" cy="301090"/>
            </a:xfrm>
            <a:prstGeom prst="rect">
              <a:avLst/>
            </a:prstGeom>
            <a:noFill/>
          </p:spPr>
          <p:txBody>
            <a:bodyPr wrap="square" lIns="0" tIns="0" rIns="0" bIns="0" rtlCol="0">
              <a:noAutofit/>
            </a:bodyPr>
            <a:lstStyle/>
            <a:p>
              <a:pPr indent="-205685">
                <a:spcAft>
                  <a:spcPts val="675"/>
                </a:spcAft>
              </a:pPr>
              <a:r>
                <a:rPr lang="en-US" sz="1000" b="1" i="1" dirty="0">
                  <a:latin typeface="Georgia" pitchFamily="18" charset="0"/>
                </a:rPr>
                <a:t>Build</a:t>
              </a:r>
            </a:p>
          </p:txBody>
        </p:sp>
        <p:sp>
          <p:nvSpPr>
            <p:cNvPr id="118" name="TextBox 117"/>
            <p:cNvSpPr txBox="1"/>
            <p:nvPr/>
          </p:nvSpPr>
          <p:spPr>
            <a:xfrm>
              <a:off x="6783387" y="3291126"/>
              <a:ext cx="620216" cy="301090"/>
            </a:xfrm>
            <a:prstGeom prst="rect">
              <a:avLst/>
            </a:prstGeom>
            <a:noFill/>
          </p:spPr>
          <p:txBody>
            <a:bodyPr wrap="square" lIns="0" tIns="0" rIns="0" bIns="0" rtlCol="0">
              <a:noAutofit/>
            </a:bodyPr>
            <a:lstStyle/>
            <a:p>
              <a:pPr indent="-205685">
                <a:spcAft>
                  <a:spcPts val="675"/>
                </a:spcAft>
              </a:pPr>
              <a:r>
                <a:rPr lang="en-US" sz="1000" b="1" i="1" dirty="0">
                  <a:latin typeface="Georgia" pitchFamily="18" charset="0"/>
                </a:rPr>
                <a:t>Test</a:t>
              </a:r>
            </a:p>
          </p:txBody>
        </p:sp>
        <p:sp>
          <p:nvSpPr>
            <p:cNvPr id="119" name="TextBox 118"/>
            <p:cNvSpPr txBox="1"/>
            <p:nvPr/>
          </p:nvSpPr>
          <p:spPr>
            <a:xfrm>
              <a:off x="8472479" y="3138726"/>
              <a:ext cx="825508" cy="301090"/>
            </a:xfrm>
            <a:prstGeom prst="rect">
              <a:avLst/>
            </a:prstGeom>
            <a:noFill/>
          </p:spPr>
          <p:txBody>
            <a:bodyPr wrap="square" lIns="0" tIns="0" rIns="0" bIns="0" rtlCol="0">
              <a:noAutofit/>
            </a:bodyPr>
            <a:lstStyle/>
            <a:p>
              <a:pPr indent="-205685">
                <a:spcAft>
                  <a:spcPts val="675"/>
                </a:spcAft>
              </a:pPr>
              <a:r>
                <a:rPr lang="en-US" sz="1000" b="1" i="1" dirty="0">
                  <a:latin typeface="Georgia" pitchFamily="18" charset="0"/>
                </a:rPr>
                <a:t>Deploy</a:t>
              </a:r>
            </a:p>
          </p:txBody>
        </p:sp>
        <p:sp>
          <p:nvSpPr>
            <p:cNvPr id="120" name="TextBox 119"/>
            <p:cNvSpPr txBox="1"/>
            <p:nvPr/>
          </p:nvSpPr>
          <p:spPr>
            <a:xfrm>
              <a:off x="10356522" y="3371036"/>
              <a:ext cx="998865" cy="301090"/>
            </a:xfrm>
            <a:prstGeom prst="rect">
              <a:avLst/>
            </a:prstGeom>
            <a:noFill/>
          </p:spPr>
          <p:txBody>
            <a:bodyPr wrap="square" lIns="0" tIns="0" rIns="0" bIns="0" rtlCol="0">
              <a:noAutofit/>
            </a:bodyPr>
            <a:lstStyle/>
            <a:p>
              <a:pPr indent="-205685">
                <a:spcAft>
                  <a:spcPts val="675"/>
                </a:spcAft>
              </a:pPr>
              <a:r>
                <a:rPr lang="en-US" sz="1000" b="1" i="1" dirty="0">
                  <a:latin typeface="Georgia" pitchFamily="18" charset="0"/>
                </a:rPr>
                <a:t>Operate</a:t>
              </a:r>
            </a:p>
          </p:txBody>
        </p:sp>
      </p:grpSp>
    </p:spTree>
    <p:extLst>
      <p:ext uri="{BB962C8B-B14F-4D97-AF65-F5344CB8AC3E}">
        <p14:creationId xmlns:p14="http://schemas.microsoft.com/office/powerpoint/2010/main" val="41635097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87"/>
                                        </p:tgtEl>
                                        <p:attrNameLst>
                                          <p:attrName>style.visibility</p:attrName>
                                        </p:attrNameLst>
                                      </p:cBhvr>
                                      <p:to>
                                        <p:strVal val="visible"/>
                                      </p:to>
                                    </p:set>
                                  </p:childTnLst>
                                </p:cTn>
                              </p:par>
                              <p:par>
                                <p:cTn id="11" presetID="1" presetClass="entr" presetSubtype="0" fill="hold" nodeType="withEffect">
                                  <p:stCondLst>
                                    <p:cond delay="300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400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nodeType="withEffect">
                                  <p:stCondLst>
                                    <p:cond delay="500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600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7000"/>
                                  </p:stCondLst>
                                  <p:childTnLst>
                                    <p:set>
                                      <p:cBhvr>
                                        <p:cTn id="20"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PwC High </a:t>
            </a:r>
            <a:r>
              <a:rPr lang="en-US" dirty="0"/>
              <a:t>Velocity IT Capability Model</a:t>
            </a:r>
          </a:p>
        </p:txBody>
      </p:sp>
      <p:grpSp>
        <p:nvGrpSpPr>
          <p:cNvPr id="26" name="Group 25"/>
          <p:cNvGrpSpPr/>
          <p:nvPr/>
        </p:nvGrpSpPr>
        <p:grpSpPr>
          <a:xfrm>
            <a:off x="209024" y="1300638"/>
            <a:ext cx="1946456" cy="374364"/>
            <a:chOff x="687388" y="1631668"/>
            <a:chExt cx="3172105" cy="781209"/>
          </a:xfrm>
        </p:grpSpPr>
        <p:sp>
          <p:nvSpPr>
            <p:cNvPr id="8" name="Rounded Rectangle 7"/>
            <p:cNvSpPr/>
            <p:nvPr/>
          </p:nvSpPr>
          <p:spPr>
            <a:xfrm>
              <a:off x="687388" y="1631668"/>
              <a:ext cx="3165810" cy="781209"/>
            </a:xfrm>
            <a:prstGeom prst="roundRect">
              <a:avLst/>
            </a:prstGeom>
            <a:solidFill>
              <a:schemeClr val="accent6"/>
            </a:solidFill>
            <a:ln w="1905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00" dirty="0"/>
            </a:p>
          </p:txBody>
        </p:sp>
        <p:sp>
          <p:nvSpPr>
            <p:cNvPr id="9" name="Rectangle 8"/>
            <p:cNvSpPr/>
            <p:nvPr/>
          </p:nvSpPr>
          <p:spPr>
            <a:xfrm>
              <a:off x="687388" y="1631668"/>
              <a:ext cx="690722" cy="781209"/>
            </a:xfrm>
            <a:prstGeom prst="rect">
              <a:avLst/>
            </a:prstGeom>
            <a:solidFill>
              <a:schemeClr val="bg1"/>
            </a:solidFill>
            <a:ln w="1905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1000" b="1" dirty="0">
                  <a:solidFill>
                    <a:schemeClr val="accent6"/>
                  </a:solidFill>
                </a:rPr>
                <a:t>1</a:t>
              </a:r>
            </a:p>
          </p:txBody>
        </p:sp>
        <p:sp>
          <p:nvSpPr>
            <p:cNvPr id="10" name="Rectangle 9"/>
            <p:cNvSpPr/>
            <p:nvPr/>
          </p:nvSpPr>
          <p:spPr>
            <a:xfrm>
              <a:off x="1408011" y="1790971"/>
              <a:ext cx="2451482" cy="487044"/>
            </a:xfrm>
            <a:prstGeom prst="rect">
              <a:avLst/>
            </a:prstGeom>
          </p:spPr>
          <p:txBody>
            <a:bodyPr wrap="square">
              <a:spAutoFit/>
            </a:bodyPr>
            <a:lstStyle/>
            <a:p>
              <a:pPr>
                <a:lnSpc>
                  <a:spcPct val="90000"/>
                </a:lnSpc>
              </a:pPr>
              <a:r>
                <a:rPr lang="en-US" sz="1000" b="1" dirty="0">
                  <a:solidFill>
                    <a:schemeClr val="bg1"/>
                  </a:solidFill>
                </a:rPr>
                <a:t>End-to-End Flow</a:t>
              </a:r>
            </a:p>
          </p:txBody>
        </p:sp>
      </p:grpSp>
      <p:grpSp>
        <p:nvGrpSpPr>
          <p:cNvPr id="27" name="Group 26"/>
          <p:cNvGrpSpPr/>
          <p:nvPr/>
        </p:nvGrpSpPr>
        <p:grpSpPr>
          <a:xfrm>
            <a:off x="209023" y="1994825"/>
            <a:ext cx="1942594" cy="374364"/>
            <a:chOff x="693683" y="2783175"/>
            <a:chExt cx="3165810" cy="781209"/>
          </a:xfrm>
        </p:grpSpPr>
        <p:sp>
          <p:nvSpPr>
            <p:cNvPr id="12" name="Rounded Rectangle 11"/>
            <p:cNvSpPr/>
            <p:nvPr/>
          </p:nvSpPr>
          <p:spPr>
            <a:xfrm>
              <a:off x="693683" y="2783175"/>
              <a:ext cx="3165810" cy="781209"/>
            </a:xfrm>
            <a:prstGeom prst="roundRect">
              <a:avLst/>
            </a:prstGeom>
            <a:solidFill>
              <a:schemeClr val="accent6"/>
            </a:solidFill>
            <a:ln w="1905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00" dirty="0"/>
            </a:p>
          </p:txBody>
        </p:sp>
        <p:sp>
          <p:nvSpPr>
            <p:cNvPr id="13" name="Rectangle 12"/>
            <p:cNvSpPr/>
            <p:nvPr/>
          </p:nvSpPr>
          <p:spPr>
            <a:xfrm>
              <a:off x="693683" y="2783175"/>
              <a:ext cx="690722" cy="781209"/>
            </a:xfrm>
            <a:prstGeom prst="rect">
              <a:avLst/>
            </a:prstGeom>
            <a:solidFill>
              <a:schemeClr val="bg1"/>
            </a:solidFill>
            <a:ln w="1905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1000" b="1" dirty="0">
                  <a:solidFill>
                    <a:schemeClr val="accent6"/>
                  </a:solidFill>
                </a:rPr>
                <a:t>2</a:t>
              </a:r>
            </a:p>
          </p:txBody>
        </p:sp>
        <p:sp>
          <p:nvSpPr>
            <p:cNvPr id="14" name="Rectangle 13"/>
            <p:cNvSpPr/>
            <p:nvPr/>
          </p:nvSpPr>
          <p:spPr>
            <a:xfrm>
              <a:off x="1387668" y="2931894"/>
              <a:ext cx="2465529" cy="487044"/>
            </a:xfrm>
            <a:prstGeom prst="rect">
              <a:avLst/>
            </a:prstGeom>
          </p:spPr>
          <p:txBody>
            <a:bodyPr wrap="square">
              <a:spAutoFit/>
            </a:bodyPr>
            <a:lstStyle/>
            <a:p>
              <a:pPr>
                <a:lnSpc>
                  <a:spcPct val="90000"/>
                </a:lnSpc>
              </a:pPr>
              <a:r>
                <a:rPr lang="en-US" sz="1000" b="1" dirty="0">
                  <a:solidFill>
                    <a:schemeClr val="bg1"/>
                  </a:solidFill>
                </a:rPr>
                <a:t>Business Driven</a:t>
              </a:r>
            </a:p>
          </p:txBody>
        </p:sp>
      </p:grpSp>
      <p:grpSp>
        <p:nvGrpSpPr>
          <p:cNvPr id="28" name="Group 27"/>
          <p:cNvGrpSpPr/>
          <p:nvPr/>
        </p:nvGrpSpPr>
        <p:grpSpPr>
          <a:xfrm>
            <a:off x="209023" y="2689013"/>
            <a:ext cx="1942594" cy="374364"/>
            <a:chOff x="687388" y="3934682"/>
            <a:chExt cx="3165810" cy="781209"/>
          </a:xfrm>
        </p:grpSpPr>
        <p:sp>
          <p:nvSpPr>
            <p:cNvPr id="16" name="Rounded Rectangle 15"/>
            <p:cNvSpPr/>
            <p:nvPr/>
          </p:nvSpPr>
          <p:spPr>
            <a:xfrm>
              <a:off x="687388" y="3934682"/>
              <a:ext cx="3165810" cy="781209"/>
            </a:xfrm>
            <a:prstGeom prst="roundRect">
              <a:avLst/>
            </a:prstGeom>
            <a:solidFill>
              <a:schemeClr val="accent6"/>
            </a:solidFill>
            <a:ln w="1905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00" dirty="0"/>
            </a:p>
          </p:txBody>
        </p:sp>
        <p:sp>
          <p:nvSpPr>
            <p:cNvPr id="17" name="Rectangle 16"/>
            <p:cNvSpPr/>
            <p:nvPr/>
          </p:nvSpPr>
          <p:spPr>
            <a:xfrm>
              <a:off x="687388" y="3934682"/>
              <a:ext cx="690722" cy="781209"/>
            </a:xfrm>
            <a:prstGeom prst="rect">
              <a:avLst/>
            </a:prstGeom>
            <a:solidFill>
              <a:schemeClr val="bg1"/>
            </a:solidFill>
            <a:ln w="1905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1000" b="1" dirty="0">
                  <a:solidFill>
                    <a:schemeClr val="accent6"/>
                  </a:solidFill>
                </a:rPr>
                <a:t>3</a:t>
              </a:r>
            </a:p>
          </p:txBody>
        </p:sp>
        <p:sp>
          <p:nvSpPr>
            <p:cNvPr id="18" name="Rectangle 17"/>
            <p:cNvSpPr/>
            <p:nvPr/>
          </p:nvSpPr>
          <p:spPr>
            <a:xfrm>
              <a:off x="1382864" y="4076972"/>
              <a:ext cx="2470334" cy="487044"/>
            </a:xfrm>
            <a:prstGeom prst="rect">
              <a:avLst/>
            </a:prstGeom>
          </p:spPr>
          <p:txBody>
            <a:bodyPr wrap="square">
              <a:spAutoFit/>
            </a:bodyPr>
            <a:lstStyle/>
            <a:p>
              <a:pPr>
                <a:lnSpc>
                  <a:spcPct val="90000"/>
                </a:lnSpc>
              </a:pPr>
              <a:r>
                <a:rPr lang="en-US" sz="1000" b="1" dirty="0">
                  <a:solidFill>
                    <a:schemeClr val="bg1"/>
                  </a:solidFill>
                </a:rPr>
                <a:t>Persona Oriented</a:t>
              </a:r>
            </a:p>
          </p:txBody>
        </p:sp>
      </p:grpSp>
      <p:grpSp>
        <p:nvGrpSpPr>
          <p:cNvPr id="29" name="Group 28"/>
          <p:cNvGrpSpPr/>
          <p:nvPr/>
        </p:nvGrpSpPr>
        <p:grpSpPr>
          <a:xfrm>
            <a:off x="209023" y="3383200"/>
            <a:ext cx="1942594" cy="374364"/>
            <a:chOff x="687388" y="5086190"/>
            <a:chExt cx="3165810" cy="781209"/>
          </a:xfrm>
        </p:grpSpPr>
        <p:sp>
          <p:nvSpPr>
            <p:cNvPr id="20" name="Rounded Rectangle 19"/>
            <p:cNvSpPr/>
            <p:nvPr/>
          </p:nvSpPr>
          <p:spPr>
            <a:xfrm>
              <a:off x="687388" y="5086190"/>
              <a:ext cx="3165810" cy="781209"/>
            </a:xfrm>
            <a:prstGeom prst="roundRect">
              <a:avLst/>
            </a:prstGeom>
            <a:solidFill>
              <a:schemeClr val="accent6"/>
            </a:solidFill>
            <a:ln w="1905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00" dirty="0"/>
            </a:p>
          </p:txBody>
        </p:sp>
        <p:sp>
          <p:nvSpPr>
            <p:cNvPr id="21" name="Rectangle 20"/>
            <p:cNvSpPr/>
            <p:nvPr/>
          </p:nvSpPr>
          <p:spPr>
            <a:xfrm>
              <a:off x="687388" y="5086190"/>
              <a:ext cx="690722" cy="781209"/>
            </a:xfrm>
            <a:prstGeom prst="rect">
              <a:avLst/>
            </a:prstGeom>
            <a:solidFill>
              <a:schemeClr val="bg1"/>
            </a:solidFill>
            <a:ln w="1905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1000" b="1" dirty="0">
                  <a:solidFill>
                    <a:schemeClr val="accent6"/>
                  </a:solidFill>
                </a:rPr>
                <a:t>4</a:t>
              </a:r>
            </a:p>
          </p:txBody>
        </p:sp>
        <p:sp>
          <p:nvSpPr>
            <p:cNvPr id="22" name="Rectangle 21"/>
            <p:cNvSpPr/>
            <p:nvPr/>
          </p:nvSpPr>
          <p:spPr>
            <a:xfrm>
              <a:off x="1404529" y="5232409"/>
              <a:ext cx="2448669" cy="487044"/>
            </a:xfrm>
            <a:prstGeom prst="rect">
              <a:avLst/>
            </a:prstGeom>
          </p:spPr>
          <p:txBody>
            <a:bodyPr wrap="square">
              <a:spAutoFit/>
            </a:bodyPr>
            <a:lstStyle/>
            <a:p>
              <a:pPr>
                <a:lnSpc>
                  <a:spcPct val="90000"/>
                </a:lnSpc>
              </a:pPr>
              <a:r>
                <a:rPr lang="en-US" sz="1000" b="1" dirty="0">
                  <a:solidFill>
                    <a:schemeClr val="bg1"/>
                  </a:solidFill>
                </a:rPr>
                <a:t>Modular &amp; Flexible</a:t>
              </a:r>
            </a:p>
          </p:txBody>
        </p:sp>
      </p:grpSp>
      <p:grpSp>
        <p:nvGrpSpPr>
          <p:cNvPr id="30" name="Group 29"/>
          <p:cNvGrpSpPr/>
          <p:nvPr/>
        </p:nvGrpSpPr>
        <p:grpSpPr>
          <a:xfrm>
            <a:off x="209023" y="4077387"/>
            <a:ext cx="1942594" cy="374364"/>
            <a:chOff x="649721" y="6248400"/>
            <a:chExt cx="3165810" cy="781209"/>
          </a:xfrm>
        </p:grpSpPr>
        <p:sp>
          <p:nvSpPr>
            <p:cNvPr id="23" name="Rounded Rectangle 22"/>
            <p:cNvSpPr/>
            <p:nvPr/>
          </p:nvSpPr>
          <p:spPr>
            <a:xfrm>
              <a:off x="649721" y="6248400"/>
              <a:ext cx="3165810" cy="781209"/>
            </a:xfrm>
            <a:prstGeom prst="roundRect">
              <a:avLst/>
            </a:prstGeom>
            <a:solidFill>
              <a:schemeClr val="accent6"/>
            </a:solidFill>
            <a:ln w="1905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00" dirty="0"/>
            </a:p>
          </p:txBody>
        </p:sp>
        <p:sp>
          <p:nvSpPr>
            <p:cNvPr id="24" name="Rectangle 23"/>
            <p:cNvSpPr/>
            <p:nvPr/>
          </p:nvSpPr>
          <p:spPr>
            <a:xfrm>
              <a:off x="649721" y="6248400"/>
              <a:ext cx="690722" cy="781209"/>
            </a:xfrm>
            <a:prstGeom prst="rect">
              <a:avLst/>
            </a:prstGeom>
            <a:solidFill>
              <a:schemeClr val="bg1"/>
            </a:solidFill>
            <a:ln w="1905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1000" b="1" dirty="0">
                  <a:solidFill>
                    <a:schemeClr val="accent6"/>
                  </a:solidFill>
                </a:rPr>
                <a:t>5</a:t>
              </a:r>
            </a:p>
          </p:txBody>
        </p:sp>
        <p:sp>
          <p:nvSpPr>
            <p:cNvPr id="25" name="Rectangle 24"/>
            <p:cNvSpPr/>
            <p:nvPr/>
          </p:nvSpPr>
          <p:spPr>
            <a:xfrm>
              <a:off x="1366862" y="6374989"/>
              <a:ext cx="2448669" cy="487044"/>
            </a:xfrm>
            <a:prstGeom prst="rect">
              <a:avLst/>
            </a:prstGeom>
          </p:spPr>
          <p:txBody>
            <a:bodyPr wrap="square">
              <a:spAutoFit/>
            </a:bodyPr>
            <a:lstStyle/>
            <a:p>
              <a:pPr>
                <a:lnSpc>
                  <a:spcPct val="90000"/>
                </a:lnSpc>
              </a:pPr>
              <a:r>
                <a:rPr lang="en-US" sz="1000" b="1" dirty="0">
                  <a:solidFill>
                    <a:schemeClr val="bg1"/>
                  </a:solidFill>
                </a:rPr>
                <a:t>Automated</a:t>
              </a:r>
            </a:p>
          </p:txBody>
        </p:sp>
      </p:grpSp>
      <p:cxnSp>
        <p:nvCxnSpPr>
          <p:cNvPr id="97" name="Straight Connector 96"/>
          <p:cNvCxnSpPr/>
          <p:nvPr/>
        </p:nvCxnSpPr>
        <p:spPr>
          <a:xfrm>
            <a:off x="2274265" y="1124434"/>
            <a:ext cx="0" cy="3355926"/>
          </a:xfrm>
          <a:prstGeom prst="line">
            <a:avLst/>
          </a:prstGeom>
          <a:ln w="38100">
            <a:solidFill>
              <a:schemeClr val="accent6"/>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2343730" y="3819682"/>
            <a:ext cx="6530524" cy="752318"/>
          </a:xfrm>
          <a:prstGeom prst="rect">
            <a:avLst/>
          </a:prstGeom>
          <a:solidFill>
            <a:schemeClr val="bg1">
              <a:lumMod val="9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t"/>
          <a:lstStyle/>
          <a:p>
            <a:r>
              <a:rPr lang="en-US" sz="800" b="1" dirty="0">
                <a:solidFill>
                  <a:schemeClr val="tx1"/>
                </a:solidFill>
              </a:rPr>
              <a:t>Enabler</a:t>
            </a:r>
          </a:p>
        </p:txBody>
      </p:sp>
      <p:sp>
        <p:nvSpPr>
          <p:cNvPr id="99" name="Rectangle 98"/>
          <p:cNvSpPr/>
          <p:nvPr/>
        </p:nvSpPr>
        <p:spPr>
          <a:xfrm>
            <a:off x="2343730" y="1540643"/>
            <a:ext cx="2331677" cy="2215638"/>
          </a:xfrm>
          <a:prstGeom prst="rect">
            <a:avLst/>
          </a:prstGeom>
          <a:solidFill>
            <a:schemeClr val="bg1">
              <a:lumMod val="9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t"/>
          <a:lstStyle/>
          <a:p>
            <a:r>
              <a:rPr lang="en-US" sz="800" b="1" dirty="0">
                <a:solidFill>
                  <a:schemeClr val="tx1"/>
                </a:solidFill>
              </a:rPr>
              <a:t>Owners</a:t>
            </a:r>
          </a:p>
        </p:txBody>
      </p:sp>
      <p:sp>
        <p:nvSpPr>
          <p:cNvPr id="100" name="Rectangle 99"/>
          <p:cNvSpPr/>
          <p:nvPr/>
        </p:nvSpPr>
        <p:spPr>
          <a:xfrm>
            <a:off x="4718246" y="1540643"/>
            <a:ext cx="2131249" cy="2215638"/>
          </a:xfrm>
          <a:prstGeom prst="rect">
            <a:avLst/>
          </a:prstGeom>
          <a:solidFill>
            <a:schemeClr val="bg1">
              <a:lumMod val="9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t"/>
          <a:lstStyle/>
          <a:p>
            <a:r>
              <a:rPr lang="en-US" sz="800" b="1" dirty="0">
                <a:solidFill>
                  <a:srgbClr val="000000"/>
                </a:solidFill>
                <a:cs typeface="Arial"/>
              </a:rPr>
              <a:t>Engineers</a:t>
            </a:r>
            <a:endParaRPr lang="en-US" sz="800" b="1" dirty="0">
              <a:solidFill>
                <a:srgbClr val="000000"/>
              </a:solidFill>
            </a:endParaRPr>
          </a:p>
        </p:txBody>
      </p:sp>
      <p:sp>
        <p:nvSpPr>
          <p:cNvPr id="101" name="Rectangle 100"/>
          <p:cNvSpPr/>
          <p:nvPr/>
        </p:nvSpPr>
        <p:spPr>
          <a:xfrm>
            <a:off x="6889093" y="1540643"/>
            <a:ext cx="1985161" cy="2215638"/>
          </a:xfrm>
          <a:prstGeom prst="rect">
            <a:avLst/>
          </a:prstGeom>
          <a:solidFill>
            <a:schemeClr val="bg1">
              <a:lumMod val="9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t"/>
          <a:lstStyle/>
          <a:p>
            <a:r>
              <a:rPr lang="en-US" sz="800" b="1" dirty="0">
                <a:solidFill>
                  <a:schemeClr val="tx1"/>
                </a:solidFill>
              </a:rPr>
              <a:t>Operators</a:t>
            </a:r>
          </a:p>
        </p:txBody>
      </p:sp>
      <p:sp>
        <p:nvSpPr>
          <p:cNvPr id="102" name="Rectangle 101"/>
          <p:cNvSpPr/>
          <p:nvPr/>
        </p:nvSpPr>
        <p:spPr bwMode="ltGray">
          <a:xfrm>
            <a:off x="2343730" y="1099771"/>
            <a:ext cx="6530524" cy="354032"/>
          </a:xfrm>
          <a:prstGeom prst="rect">
            <a:avLst/>
          </a:prstGeom>
          <a:solidFill>
            <a:schemeClr val="bg1">
              <a:lumMod val="85000"/>
            </a:schemeClr>
          </a:solidFill>
          <a:ln w="3175">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b"/>
          <a:lstStyle/>
          <a:p>
            <a:endParaRPr lang="en-US" sz="600" b="1" dirty="0">
              <a:solidFill>
                <a:srgbClr val="595959"/>
              </a:solidFill>
              <a:latin typeface="Arial"/>
              <a:cs typeface="Arial"/>
            </a:endParaRPr>
          </a:p>
        </p:txBody>
      </p:sp>
      <p:sp>
        <p:nvSpPr>
          <p:cNvPr id="103" name="Half Frame 102"/>
          <p:cNvSpPr/>
          <p:nvPr/>
        </p:nvSpPr>
        <p:spPr>
          <a:xfrm rot="2748007" flipH="1">
            <a:off x="3520752" y="1190901"/>
            <a:ext cx="179196" cy="198305"/>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en-US" sz="600">
              <a:solidFill>
                <a:schemeClr val="tx1"/>
              </a:solidFill>
            </a:endParaRPr>
          </a:p>
        </p:txBody>
      </p:sp>
      <p:sp>
        <p:nvSpPr>
          <p:cNvPr id="104" name="Half Frame 103"/>
          <p:cNvSpPr/>
          <p:nvPr/>
        </p:nvSpPr>
        <p:spPr>
          <a:xfrm rot="2748007" flipH="1">
            <a:off x="4843022" y="1190901"/>
            <a:ext cx="179196" cy="198305"/>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en-US" sz="600">
              <a:solidFill>
                <a:schemeClr val="tx1"/>
              </a:solidFill>
            </a:endParaRPr>
          </a:p>
        </p:txBody>
      </p:sp>
      <p:sp>
        <p:nvSpPr>
          <p:cNvPr id="105" name="Half Frame 104"/>
          <p:cNvSpPr/>
          <p:nvPr/>
        </p:nvSpPr>
        <p:spPr>
          <a:xfrm rot="2748007" flipH="1">
            <a:off x="6165291" y="1190901"/>
            <a:ext cx="179196" cy="198305"/>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en-US" sz="600">
              <a:solidFill>
                <a:schemeClr val="tx1"/>
              </a:solidFill>
            </a:endParaRPr>
          </a:p>
        </p:txBody>
      </p:sp>
      <p:sp>
        <p:nvSpPr>
          <p:cNvPr id="106" name="Half Frame 105"/>
          <p:cNvSpPr/>
          <p:nvPr/>
        </p:nvSpPr>
        <p:spPr>
          <a:xfrm rot="2748007" flipH="1">
            <a:off x="7487561" y="1190901"/>
            <a:ext cx="179196" cy="198305"/>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en-US" sz="600">
              <a:solidFill>
                <a:schemeClr val="tx1"/>
              </a:solidFill>
            </a:endParaRPr>
          </a:p>
        </p:txBody>
      </p:sp>
      <p:sp>
        <p:nvSpPr>
          <p:cNvPr id="107" name="TextBox 106"/>
          <p:cNvSpPr txBox="1"/>
          <p:nvPr/>
        </p:nvSpPr>
        <p:spPr>
          <a:xfrm>
            <a:off x="2931405" y="1197744"/>
            <a:ext cx="636649" cy="207749"/>
          </a:xfrm>
          <a:prstGeom prst="rect">
            <a:avLst/>
          </a:prstGeom>
          <a:noFill/>
          <a:effectLst>
            <a:softEdge rad="31750"/>
          </a:effectLst>
        </p:spPr>
        <p:txBody>
          <a:bodyPr wrap="square" lIns="34281" tIns="34281" rIns="34281" bIns="34281" rtlCol="0">
            <a:spAutoFit/>
          </a:bodyPr>
          <a:lstStyle/>
          <a:p>
            <a:pPr indent="-205685">
              <a:spcAft>
                <a:spcPts val="675"/>
              </a:spcAft>
            </a:pPr>
            <a:r>
              <a:rPr lang="en-US" sz="900" b="1" dirty="0">
                <a:latin typeface="Arial"/>
                <a:cs typeface="Arial"/>
              </a:rPr>
              <a:t>Ideate</a:t>
            </a:r>
          </a:p>
        </p:txBody>
      </p:sp>
      <p:sp>
        <p:nvSpPr>
          <p:cNvPr id="108" name="TextBox 107"/>
          <p:cNvSpPr txBox="1"/>
          <p:nvPr/>
        </p:nvSpPr>
        <p:spPr>
          <a:xfrm>
            <a:off x="3861892" y="1197994"/>
            <a:ext cx="832540" cy="207749"/>
          </a:xfrm>
          <a:prstGeom prst="rect">
            <a:avLst/>
          </a:prstGeom>
          <a:noFill/>
          <a:effectLst>
            <a:softEdge rad="31750"/>
          </a:effectLst>
        </p:spPr>
        <p:txBody>
          <a:bodyPr wrap="square" lIns="34281" tIns="34281" rIns="34281" bIns="34281" rtlCol="0">
            <a:spAutoFit/>
          </a:bodyPr>
          <a:lstStyle/>
          <a:p>
            <a:pPr indent="-205685" algn="ctr">
              <a:spcAft>
                <a:spcPts val="675"/>
              </a:spcAft>
            </a:pPr>
            <a:r>
              <a:rPr lang="en-US" sz="900" b="1" dirty="0">
                <a:latin typeface="Arial"/>
                <a:cs typeface="Arial"/>
              </a:rPr>
              <a:t>Plan</a:t>
            </a:r>
          </a:p>
        </p:txBody>
      </p:sp>
      <p:sp>
        <p:nvSpPr>
          <p:cNvPr id="109" name="TextBox 108"/>
          <p:cNvSpPr txBox="1"/>
          <p:nvPr/>
        </p:nvSpPr>
        <p:spPr>
          <a:xfrm>
            <a:off x="5184162" y="1197994"/>
            <a:ext cx="832540" cy="207749"/>
          </a:xfrm>
          <a:prstGeom prst="rect">
            <a:avLst/>
          </a:prstGeom>
          <a:noFill/>
          <a:effectLst>
            <a:softEdge rad="31750"/>
          </a:effectLst>
        </p:spPr>
        <p:txBody>
          <a:bodyPr wrap="square" lIns="34281" tIns="34281" rIns="34281" bIns="34281" rtlCol="0">
            <a:spAutoFit/>
          </a:bodyPr>
          <a:lstStyle/>
          <a:p>
            <a:pPr indent="-205685" algn="ctr">
              <a:spcAft>
                <a:spcPts val="675"/>
              </a:spcAft>
            </a:pPr>
            <a:r>
              <a:rPr lang="en-US" sz="900" b="1" dirty="0">
                <a:latin typeface="Arial"/>
                <a:cs typeface="Arial"/>
              </a:rPr>
              <a:t>Construct</a:t>
            </a:r>
          </a:p>
        </p:txBody>
      </p:sp>
      <p:sp>
        <p:nvSpPr>
          <p:cNvPr id="110" name="TextBox 109"/>
          <p:cNvSpPr txBox="1"/>
          <p:nvPr/>
        </p:nvSpPr>
        <p:spPr>
          <a:xfrm>
            <a:off x="6506432" y="1197994"/>
            <a:ext cx="832540" cy="207749"/>
          </a:xfrm>
          <a:prstGeom prst="rect">
            <a:avLst/>
          </a:prstGeom>
          <a:noFill/>
          <a:effectLst>
            <a:softEdge rad="31750"/>
          </a:effectLst>
        </p:spPr>
        <p:txBody>
          <a:bodyPr wrap="square" lIns="34281" tIns="34281" rIns="34281" bIns="34281" rtlCol="0">
            <a:spAutoFit/>
          </a:bodyPr>
          <a:lstStyle/>
          <a:p>
            <a:pPr indent="-205685" algn="ctr">
              <a:spcAft>
                <a:spcPts val="675"/>
              </a:spcAft>
            </a:pPr>
            <a:r>
              <a:rPr lang="en-US" sz="900" b="1" dirty="0">
                <a:latin typeface="Arial"/>
                <a:cs typeface="Arial"/>
              </a:rPr>
              <a:t>Deploy</a:t>
            </a:r>
          </a:p>
        </p:txBody>
      </p:sp>
      <p:sp>
        <p:nvSpPr>
          <p:cNvPr id="111" name="TextBox 110"/>
          <p:cNvSpPr txBox="1"/>
          <p:nvPr/>
        </p:nvSpPr>
        <p:spPr>
          <a:xfrm>
            <a:off x="7828702" y="1197994"/>
            <a:ext cx="832540" cy="207749"/>
          </a:xfrm>
          <a:prstGeom prst="rect">
            <a:avLst/>
          </a:prstGeom>
          <a:noFill/>
          <a:effectLst>
            <a:softEdge rad="31750"/>
          </a:effectLst>
        </p:spPr>
        <p:txBody>
          <a:bodyPr wrap="square" lIns="34281" tIns="34281" rIns="34281" bIns="34281" rtlCol="0">
            <a:spAutoFit/>
          </a:bodyPr>
          <a:lstStyle/>
          <a:p>
            <a:pPr indent="-205685" algn="ctr">
              <a:spcAft>
                <a:spcPts val="675"/>
              </a:spcAft>
            </a:pPr>
            <a:r>
              <a:rPr lang="en-US" sz="900" b="1" dirty="0">
                <a:latin typeface="Arial"/>
                <a:cs typeface="Arial"/>
              </a:rPr>
              <a:t>Operate</a:t>
            </a:r>
          </a:p>
        </p:txBody>
      </p:sp>
      <p:grpSp>
        <p:nvGrpSpPr>
          <p:cNvPr id="3" name="Group 2"/>
          <p:cNvGrpSpPr/>
          <p:nvPr/>
        </p:nvGrpSpPr>
        <p:grpSpPr>
          <a:xfrm>
            <a:off x="2833460" y="1784922"/>
            <a:ext cx="5827782" cy="2744334"/>
            <a:chOff x="3778930" y="2132733"/>
            <a:chExt cx="7772399" cy="4050353"/>
          </a:xfrm>
        </p:grpSpPr>
        <p:sp>
          <p:nvSpPr>
            <p:cNvPr id="260" name="Rectangle 259"/>
            <p:cNvSpPr/>
            <p:nvPr/>
          </p:nvSpPr>
          <p:spPr>
            <a:xfrm>
              <a:off x="3778930" y="5243165"/>
              <a:ext cx="939921" cy="939921"/>
            </a:xfrm>
            <a:prstGeom prst="rect">
              <a:avLst/>
            </a:prstGeom>
            <a:solidFill>
              <a:schemeClr val="accent5">
                <a:lumMod val="7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 b="1" dirty="0">
                  <a:solidFill>
                    <a:schemeClr val="bg1"/>
                  </a:solidFill>
                  <a:cs typeface="Arial"/>
                </a:rPr>
                <a:t>Enterprise Architecture</a:t>
              </a:r>
            </a:p>
          </p:txBody>
        </p:sp>
        <p:sp>
          <p:nvSpPr>
            <p:cNvPr id="261" name="Rectangle 260"/>
            <p:cNvSpPr/>
            <p:nvPr/>
          </p:nvSpPr>
          <p:spPr>
            <a:xfrm>
              <a:off x="4756834" y="5243165"/>
              <a:ext cx="939921" cy="939921"/>
            </a:xfrm>
            <a:prstGeom prst="rect">
              <a:avLst/>
            </a:prstGeom>
            <a:solidFill>
              <a:schemeClr val="accent5">
                <a:lumMod val="7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 b="1" dirty="0">
                  <a:solidFill>
                    <a:schemeClr val="bg1"/>
                  </a:solidFill>
                  <a:cs typeface="Arial"/>
                </a:rPr>
                <a:t>Application Security</a:t>
              </a:r>
            </a:p>
          </p:txBody>
        </p:sp>
        <p:sp>
          <p:nvSpPr>
            <p:cNvPr id="262" name="Rectangle 261"/>
            <p:cNvSpPr/>
            <p:nvPr/>
          </p:nvSpPr>
          <p:spPr>
            <a:xfrm>
              <a:off x="5734738" y="5243165"/>
              <a:ext cx="939921" cy="939921"/>
            </a:xfrm>
            <a:prstGeom prst="rect">
              <a:avLst/>
            </a:prstGeom>
            <a:solidFill>
              <a:schemeClr val="accent5">
                <a:lumMod val="7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 b="1" dirty="0">
                  <a:solidFill>
                    <a:schemeClr val="bg1"/>
                  </a:solidFill>
                  <a:cs typeface="Arial"/>
                </a:rPr>
                <a:t>Test Data Management</a:t>
              </a:r>
            </a:p>
          </p:txBody>
        </p:sp>
        <p:grpSp>
          <p:nvGrpSpPr>
            <p:cNvPr id="263" name="Group 262"/>
            <p:cNvGrpSpPr/>
            <p:nvPr/>
          </p:nvGrpSpPr>
          <p:grpSpPr>
            <a:xfrm>
              <a:off x="8670543" y="4067508"/>
              <a:ext cx="939921" cy="939921"/>
              <a:chOff x="7461069" y="3780226"/>
              <a:chExt cx="1096575" cy="1096574"/>
            </a:xfrm>
          </p:grpSpPr>
          <p:sp>
            <p:nvSpPr>
              <p:cNvPr id="264" name="Rectangle 263"/>
              <p:cNvSpPr/>
              <p:nvPr/>
            </p:nvSpPr>
            <p:spPr>
              <a:xfrm>
                <a:off x="7461069" y="3780226"/>
                <a:ext cx="1096575" cy="1096574"/>
              </a:xfrm>
              <a:prstGeom prst="rect">
                <a:avLst/>
              </a:prstGeom>
              <a:solidFill>
                <a:srgbClr val="BF880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 b="1" dirty="0"/>
                  <a:t>Deployment Automation</a:t>
                </a:r>
              </a:p>
            </p:txBody>
          </p:sp>
          <p:sp>
            <p:nvSpPr>
              <p:cNvPr id="265" name="Freeform 4974"/>
              <p:cNvSpPr>
                <a:spLocks noEditPoints="1"/>
              </p:cNvSpPr>
              <p:nvPr/>
            </p:nvSpPr>
            <p:spPr bwMode="auto">
              <a:xfrm>
                <a:off x="7747034" y="4071237"/>
                <a:ext cx="494795" cy="289039"/>
              </a:xfrm>
              <a:custGeom>
                <a:avLst/>
                <a:gdLst>
                  <a:gd name="T0" fmla="*/ 160 w 404"/>
                  <a:gd name="T1" fmla="*/ 0 h 236"/>
                  <a:gd name="T2" fmla="*/ 226 w 404"/>
                  <a:gd name="T3" fmla="*/ 66 h 236"/>
                  <a:gd name="T4" fmla="*/ 124 w 404"/>
                  <a:gd name="T5" fmla="*/ 86 h 236"/>
                  <a:gd name="T6" fmla="*/ 58 w 404"/>
                  <a:gd name="T7" fmla="*/ 20 h 236"/>
                  <a:gd name="T8" fmla="*/ 58 w 404"/>
                  <a:gd name="T9" fmla="*/ 20 h 236"/>
                  <a:gd name="T10" fmla="*/ 282 w 404"/>
                  <a:gd name="T11" fmla="*/ 0 h 236"/>
                  <a:gd name="T12" fmla="*/ 74 w 404"/>
                  <a:gd name="T13" fmla="*/ 196 h 236"/>
                  <a:gd name="T14" fmla="*/ 44 w 404"/>
                  <a:gd name="T15" fmla="*/ 190 h 236"/>
                  <a:gd name="T16" fmla="*/ 38 w 404"/>
                  <a:gd name="T17" fmla="*/ 162 h 236"/>
                  <a:gd name="T18" fmla="*/ 50 w 404"/>
                  <a:gd name="T19" fmla="*/ 170 h 236"/>
                  <a:gd name="T20" fmla="*/ 58 w 404"/>
                  <a:gd name="T21" fmla="*/ 166 h 236"/>
                  <a:gd name="T22" fmla="*/ 58 w 404"/>
                  <a:gd name="T23" fmla="*/ 152 h 236"/>
                  <a:gd name="T24" fmla="*/ 68 w 404"/>
                  <a:gd name="T25" fmla="*/ 146 h 236"/>
                  <a:gd name="T26" fmla="*/ 88 w 404"/>
                  <a:gd name="T27" fmla="*/ 162 h 236"/>
                  <a:gd name="T28" fmla="*/ 82 w 404"/>
                  <a:gd name="T29" fmla="*/ 190 h 236"/>
                  <a:gd name="T30" fmla="*/ 230 w 404"/>
                  <a:gd name="T31" fmla="*/ 172 h 236"/>
                  <a:gd name="T32" fmla="*/ 202 w 404"/>
                  <a:gd name="T33" fmla="*/ 198 h 236"/>
                  <a:gd name="T34" fmla="*/ 178 w 404"/>
                  <a:gd name="T35" fmla="*/ 182 h 236"/>
                  <a:gd name="T36" fmla="*/ 182 w 404"/>
                  <a:gd name="T37" fmla="*/ 152 h 236"/>
                  <a:gd name="T38" fmla="*/ 212 w 404"/>
                  <a:gd name="T39" fmla="*/ 146 h 236"/>
                  <a:gd name="T40" fmla="*/ 204 w 404"/>
                  <a:gd name="T41" fmla="*/ 160 h 236"/>
                  <a:gd name="T42" fmla="*/ 210 w 404"/>
                  <a:gd name="T43" fmla="*/ 168 h 236"/>
                  <a:gd name="T44" fmla="*/ 222 w 404"/>
                  <a:gd name="T45" fmla="*/ 166 h 236"/>
                  <a:gd name="T46" fmla="*/ 340 w 404"/>
                  <a:gd name="T47" fmla="*/ 198 h 236"/>
                  <a:gd name="T48" fmla="*/ 316 w 404"/>
                  <a:gd name="T49" fmla="*/ 182 h 236"/>
                  <a:gd name="T50" fmla="*/ 322 w 404"/>
                  <a:gd name="T51" fmla="*/ 152 h 236"/>
                  <a:gd name="T52" fmla="*/ 352 w 404"/>
                  <a:gd name="T53" fmla="*/ 146 h 236"/>
                  <a:gd name="T54" fmla="*/ 368 w 404"/>
                  <a:gd name="T55" fmla="*/ 172 h 236"/>
                  <a:gd name="T56" fmla="*/ 358 w 404"/>
                  <a:gd name="T57" fmla="*/ 176 h 236"/>
                  <a:gd name="T58" fmla="*/ 346 w 404"/>
                  <a:gd name="T59" fmla="*/ 178 h 236"/>
                  <a:gd name="T60" fmla="*/ 346 w 404"/>
                  <a:gd name="T61" fmla="*/ 192 h 236"/>
                  <a:gd name="T62" fmla="*/ 282 w 404"/>
                  <a:gd name="T63" fmla="*/ 236 h 236"/>
                  <a:gd name="T64" fmla="*/ 272 w 404"/>
                  <a:gd name="T65" fmla="*/ 226 h 236"/>
                  <a:gd name="T66" fmla="*/ 278 w 404"/>
                  <a:gd name="T67" fmla="*/ 216 h 236"/>
                  <a:gd name="T68" fmla="*/ 350 w 404"/>
                  <a:gd name="T69" fmla="*/ 214 h 236"/>
                  <a:gd name="T70" fmla="*/ 378 w 404"/>
                  <a:gd name="T71" fmla="*/ 196 h 236"/>
                  <a:gd name="T72" fmla="*/ 384 w 404"/>
                  <a:gd name="T73" fmla="*/ 172 h 236"/>
                  <a:gd name="T74" fmla="*/ 372 w 404"/>
                  <a:gd name="T75" fmla="*/ 140 h 236"/>
                  <a:gd name="T76" fmla="*/ 340 w 404"/>
                  <a:gd name="T77" fmla="*/ 128 h 236"/>
                  <a:gd name="T78" fmla="*/ 150 w 404"/>
                  <a:gd name="T79" fmla="*/ 124 h 236"/>
                  <a:gd name="T80" fmla="*/ 148 w 404"/>
                  <a:gd name="T81" fmla="*/ 114 h 236"/>
                  <a:gd name="T82" fmla="*/ 340 w 404"/>
                  <a:gd name="T83" fmla="*/ 108 h 236"/>
                  <a:gd name="T84" fmla="*/ 376 w 404"/>
                  <a:gd name="T85" fmla="*/ 118 h 236"/>
                  <a:gd name="T86" fmla="*/ 404 w 404"/>
                  <a:gd name="T87" fmla="*/ 158 h 236"/>
                  <a:gd name="T88" fmla="*/ 400 w 404"/>
                  <a:gd name="T89" fmla="*/ 196 h 236"/>
                  <a:gd name="T90" fmla="*/ 366 w 404"/>
                  <a:gd name="T91" fmla="*/ 230 h 236"/>
                  <a:gd name="T92" fmla="*/ 246 w 404"/>
                  <a:gd name="T93" fmla="*/ 236 h 236"/>
                  <a:gd name="T94" fmla="*/ 38 w 404"/>
                  <a:gd name="T95" fmla="*/ 230 h 236"/>
                  <a:gd name="T96" fmla="*/ 4 w 404"/>
                  <a:gd name="T97" fmla="*/ 196 h 236"/>
                  <a:gd name="T98" fmla="*/ 0 w 404"/>
                  <a:gd name="T99" fmla="*/ 158 h 236"/>
                  <a:gd name="T100" fmla="*/ 28 w 404"/>
                  <a:gd name="T101" fmla="*/ 118 h 236"/>
                  <a:gd name="T102" fmla="*/ 122 w 404"/>
                  <a:gd name="T103" fmla="*/ 108 h 236"/>
                  <a:gd name="T104" fmla="*/ 130 w 404"/>
                  <a:gd name="T105" fmla="*/ 114 h 236"/>
                  <a:gd name="T106" fmla="*/ 128 w 404"/>
                  <a:gd name="T107" fmla="*/ 124 h 236"/>
                  <a:gd name="T108" fmla="*/ 64 w 404"/>
                  <a:gd name="T109" fmla="*/ 128 h 236"/>
                  <a:gd name="T110" fmla="*/ 32 w 404"/>
                  <a:gd name="T111" fmla="*/ 140 h 236"/>
                  <a:gd name="T112" fmla="*/ 20 w 404"/>
                  <a:gd name="T113" fmla="*/ 172 h 236"/>
                  <a:gd name="T114" fmla="*/ 26 w 404"/>
                  <a:gd name="T115" fmla="*/ 196 h 236"/>
                  <a:gd name="T116" fmla="*/ 54 w 404"/>
                  <a:gd name="T117" fmla="*/ 214 h 236"/>
                  <a:gd name="T118" fmla="*/ 250 w 404"/>
                  <a:gd name="T119" fmla="*/ 216 h 236"/>
                  <a:gd name="T120" fmla="*/ 256 w 404"/>
                  <a:gd name="T121" fmla="*/ 226 h 236"/>
                  <a:gd name="T122" fmla="*/ 246 w 404"/>
                  <a:gd name="T123"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4" h="236">
                    <a:moveTo>
                      <a:pt x="160" y="86"/>
                    </a:moveTo>
                    <a:lnTo>
                      <a:pt x="246" y="86"/>
                    </a:lnTo>
                    <a:lnTo>
                      <a:pt x="246" y="0"/>
                    </a:lnTo>
                    <a:lnTo>
                      <a:pt x="160" y="0"/>
                    </a:lnTo>
                    <a:lnTo>
                      <a:pt x="160" y="86"/>
                    </a:lnTo>
                    <a:close/>
                    <a:moveTo>
                      <a:pt x="180" y="20"/>
                    </a:moveTo>
                    <a:lnTo>
                      <a:pt x="226" y="20"/>
                    </a:lnTo>
                    <a:lnTo>
                      <a:pt x="226" y="66"/>
                    </a:lnTo>
                    <a:lnTo>
                      <a:pt x="180" y="66"/>
                    </a:lnTo>
                    <a:lnTo>
                      <a:pt x="180" y="20"/>
                    </a:lnTo>
                    <a:close/>
                    <a:moveTo>
                      <a:pt x="38" y="86"/>
                    </a:moveTo>
                    <a:lnTo>
                      <a:pt x="124" y="86"/>
                    </a:lnTo>
                    <a:lnTo>
                      <a:pt x="124" y="0"/>
                    </a:lnTo>
                    <a:lnTo>
                      <a:pt x="38" y="0"/>
                    </a:lnTo>
                    <a:lnTo>
                      <a:pt x="38" y="86"/>
                    </a:lnTo>
                    <a:close/>
                    <a:moveTo>
                      <a:pt x="58" y="20"/>
                    </a:moveTo>
                    <a:lnTo>
                      <a:pt x="104" y="20"/>
                    </a:lnTo>
                    <a:lnTo>
                      <a:pt x="104" y="66"/>
                    </a:lnTo>
                    <a:lnTo>
                      <a:pt x="58" y="66"/>
                    </a:lnTo>
                    <a:lnTo>
                      <a:pt x="58" y="20"/>
                    </a:lnTo>
                    <a:close/>
                    <a:moveTo>
                      <a:pt x="368" y="0"/>
                    </a:moveTo>
                    <a:lnTo>
                      <a:pt x="368" y="86"/>
                    </a:lnTo>
                    <a:lnTo>
                      <a:pt x="282" y="86"/>
                    </a:lnTo>
                    <a:lnTo>
                      <a:pt x="282" y="0"/>
                    </a:lnTo>
                    <a:lnTo>
                      <a:pt x="368" y="0"/>
                    </a:lnTo>
                    <a:close/>
                    <a:moveTo>
                      <a:pt x="82" y="190"/>
                    </a:moveTo>
                    <a:lnTo>
                      <a:pt x="82" y="190"/>
                    </a:lnTo>
                    <a:lnTo>
                      <a:pt x="74" y="196"/>
                    </a:lnTo>
                    <a:lnTo>
                      <a:pt x="64" y="198"/>
                    </a:lnTo>
                    <a:lnTo>
                      <a:pt x="54" y="196"/>
                    </a:lnTo>
                    <a:lnTo>
                      <a:pt x="44" y="190"/>
                    </a:lnTo>
                    <a:lnTo>
                      <a:pt x="44" y="190"/>
                    </a:lnTo>
                    <a:lnTo>
                      <a:pt x="40" y="184"/>
                    </a:lnTo>
                    <a:lnTo>
                      <a:pt x="36" y="176"/>
                    </a:lnTo>
                    <a:lnTo>
                      <a:pt x="36" y="168"/>
                    </a:lnTo>
                    <a:lnTo>
                      <a:pt x="38" y="162"/>
                    </a:lnTo>
                    <a:lnTo>
                      <a:pt x="44" y="166"/>
                    </a:lnTo>
                    <a:lnTo>
                      <a:pt x="44" y="166"/>
                    </a:lnTo>
                    <a:lnTo>
                      <a:pt x="46" y="168"/>
                    </a:lnTo>
                    <a:lnTo>
                      <a:pt x="50" y="170"/>
                    </a:lnTo>
                    <a:lnTo>
                      <a:pt x="50" y="170"/>
                    </a:lnTo>
                    <a:lnTo>
                      <a:pt x="54" y="168"/>
                    </a:lnTo>
                    <a:lnTo>
                      <a:pt x="58" y="166"/>
                    </a:lnTo>
                    <a:lnTo>
                      <a:pt x="58" y="166"/>
                    </a:lnTo>
                    <a:lnTo>
                      <a:pt x="60" y="162"/>
                    </a:lnTo>
                    <a:lnTo>
                      <a:pt x="60" y="160"/>
                    </a:lnTo>
                    <a:lnTo>
                      <a:pt x="60" y="156"/>
                    </a:lnTo>
                    <a:lnTo>
                      <a:pt x="58" y="152"/>
                    </a:lnTo>
                    <a:lnTo>
                      <a:pt x="52" y="148"/>
                    </a:lnTo>
                    <a:lnTo>
                      <a:pt x="52" y="148"/>
                    </a:lnTo>
                    <a:lnTo>
                      <a:pt x="60" y="144"/>
                    </a:lnTo>
                    <a:lnTo>
                      <a:pt x="68" y="146"/>
                    </a:lnTo>
                    <a:lnTo>
                      <a:pt x="76" y="148"/>
                    </a:lnTo>
                    <a:lnTo>
                      <a:pt x="82" y="152"/>
                    </a:lnTo>
                    <a:lnTo>
                      <a:pt x="82" y="152"/>
                    </a:lnTo>
                    <a:lnTo>
                      <a:pt x="88" y="162"/>
                    </a:lnTo>
                    <a:lnTo>
                      <a:pt x="90" y="172"/>
                    </a:lnTo>
                    <a:lnTo>
                      <a:pt x="88" y="182"/>
                    </a:lnTo>
                    <a:lnTo>
                      <a:pt x="82" y="190"/>
                    </a:lnTo>
                    <a:lnTo>
                      <a:pt x="82" y="190"/>
                    </a:lnTo>
                    <a:close/>
                    <a:moveTo>
                      <a:pt x="226" y="162"/>
                    </a:moveTo>
                    <a:lnTo>
                      <a:pt x="226" y="162"/>
                    </a:lnTo>
                    <a:lnTo>
                      <a:pt x="230" y="172"/>
                    </a:lnTo>
                    <a:lnTo>
                      <a:pt x="230" y="172"/>
                    </a:lnTo>
                    <a:lnTo>
                      <a:pt x="226" y="182"/>
                    </a:lnTo>
                    <a:lnTo>
                      <a:pt x="222" y="190"/>
                    </a:lnTo>
                    <a:lnTo>
                      <a:pt x="212" y="196"/>
                    </a:lnTo>
                    <a:lnTo>
                      <a:pt x="202" y="198"/>
                    </a:lnTo>
                    <a:lnTo>
                      <a:pt x="202" y="198"/>
                    </a:lnTo>
                    <a:lnTo>
                      <a:pt x="192" y="196"/>
                    </a:lnTo>
                    <a:lnTo>
                      <a:pt x="182" y="190"/>
                    </a:lnTo>
                    <a:lnTo>
                      <a:pt x="178" y="182"/>
                    </a:lnTo>
                    <a:lnTo>
                      <a:pt x="176" y="172"/>
                    </a:lnTo>
                    <a:lnTo>
                      <a:pt x="176" y="172"/>
                    </a:lnTo>
                    <a:lnTo>
                      <a:pt x="178" y="162"/>
                    </a:lnTo>
                    <a:lnTo>
                      <a:pt x="182" y="152"/>
                    </a:lnTo>
                    <a:lnTo>
                      <a:pt x="192" y="146"/>
                    </a:lnTo>
                    <a:lnTo>
                      <a:pt x="202" y="144"/>
                    </a:lnTo>
                    <a:lnTo>
                      <a:pt x="202" y="144"/>
                    </a:lnTo>
                    <a:lnTo>
                      <a:pt x="212" y="146"/>
                    </a:lnTo>
                    <a:lnTo>
                      <a:pt x="208" y="152"/>
                    </a:lnTo>
                    <a:lnTo>
                      <a:pt x="208" y="152"/>
                    </a:lnTo>
                    <a:lnTo>
                      <a:pt x="206" y="156"/>
                    </a:lnTo>
                    <a:lnTo>
                      <a:pt x="204" y="160"/>
                    </a:lnTo>
                    <a:lnTo>
                      <a:pt x="206" y="162"/>
                    </a:lnTo>
                    <a:lnTo>
                      <a:pt x="208" y="166"/>
                    </a:lnTo>
                    <a:lnTo>
                      <a:pt x="208" y="166"/>
                    </a:lnTo>
                    <a:lnTo>
                      <a:pt x="210" y="168"/>
                    </a:lnTo>
                    <a:lnTo>
                      <a:pt x="214" y="170"/>
                    </a:lnTo>
                    <a:lnTo>
                      <a:pt x="214" y="170"/>
                    </a:lnTo>
                    <a:lnTo>
                      <a:pt x="218" y="168"/>
                    </a:lnTo>
                    <a:lnTo>
                      <a:pt x="222" y="166"/>
                    </a:lnTo>
                    <a:lnTo>
                      <a:pt x="226" y="162"/>
                    </a:lnTo>
                    <a:close/>
                    <a:moveTo>
                      <a:pt x="352" y="196"/>
                    </a:moveTo>
                    <a:lnTo>
                      <a:pt x="352" y="196"/>
                    </a:lnTo>
                    <a:lnTo>
                      <a:pt x="340" y="198"/>
                    </a:lnTo>
                    <a:lnTo>
                      <a:pt x="340" y="198"/>
                    </a:lnTo>
                    <a:lnTo>
                      <a:pt x="330" y="196"/>
                    </a:lnTo>
                    <a:lnTo>
                      <a:pt x="322" y="190"/>
                    </a:lnTo>
                    <a:lnTo>
                      <a:pt x="316" y="182"/>
                    </a:lnTo>
                    <a:lnTo>
                      <a:pt x="314" y="172"/>
                    </a:lnTo>
                    <a:lnTo>
                      <a:pt x="314" y="172"/>
                    </a:lnTo>
                    <a:lnTo>
                      <a:pt x="316" y="162"/>
                    </a:lnTo>
                    <a:lnTo>
                      <a:pt x="322" y="152"/>
                    </a:lnTo>
                    <a:lnTo>
                      <a:pt x="330" y="146"/>
                    </a:lnTo>
                    <a:lnTo>
                      <a:pt x="340" y="144"/>
                    </a:lnTo>
                    <a:lnTo>
                      <a:pt x="340" y="144"/>
                    </a:lnTo>
                    <a:lnTo>
                      <a:pt x="352" y="146"/>
                    </a:lnTo>
                    <a:lnTo>
                      <a:pt x="360" y="152"/>
                    </a:lnTo>
                    <a:lnTo>
                      <a:pt x="366" y="162"/>
                    </a:lnTo>
                    <a:lnTo>
                      <a:pt x="368" y="172"/>
                    </a:lnTo>
                    <a:lnTo>
                      <a:pt x="368" y="172"/>
                    </a:lnTo>
                    <a:lnTo>
                      <a:pt x="366" y="182"/>
                    </a:lnTo>
                    <a:lnTo>
                      <a:pt x="360" y="178"/>
                    </a:lnTo>
                    <a:lnTo>
                      <a:pt x="360" y="178"/>
                    </a:lnTo>
                    <a:lnTo>
                      <a:pt x="358" y="176"/>
                    </a:lnTo>
                    <a:lnTo>
                      <a:pt x="354" y="174"/>
                    </a:lnTo>
                    <a:lnTo>
                      <a:pt x="350" y="176"/>
                    </a:lnTo>
                    <a:lnTo>
                      <a:pt x="346" y="178"/>
                    </a:lnTo>
                    <a:lnTo>
                      <a:pt x="346" y="178"/>
                    </a:lnTo>
                    <a:lnTo>
                      <a:pt x="344" y="180"/>
                    </a:lnTo>
                    <a:lnTo>
                      <a:pt x="344" y="184"/>
                    </a:lnTo>
                    <a:lnTo>
                      <a:pt x="344" y="188"/>
                    </a:lnTo>
                    <a:lnTo>
                      <a:pt x="346" y="192"/>
                    </a:lnTo>
                    <a:lnTo>
                      <a:pt x="352" y="196"/>
                    </a:lnTo>
                    <a:close/>
                    <a:moveTo>
                      <a:pt x="340" y="236"/>
                    </a:moveTo>
                    <a:lnTo>
                      <a:pt x="282" y="236"/>
                    </a:lnTo>
                    <a:lnTo>
                      <a:pt x="282" y="236"/>
                    </a:lnTo>
                    <a:lnTo>
                      <a:pt x="278" y="236"/>
                    </a:lnTo>
                    <a:lnTo>
                      <a:pt x="276" y="232"/>
                    </a:lnTo>
                    <a:lnTo>
                      <a:pt x="274" y="230"/>
                    </a:lnTo>
                    <a:lnTo>
                      <a:pt x="272" y="226"/>
                    </a:lnTo>
                    <a:lnTo>
                      <a:pt x="272" y="226"/>
                    </a:lnTo>
                    <a:lnTo>
                      <a:pt x="274" y="222"/>
                    </a:lnTo>
                    <a:lnTo>
                      <a:pt x="276" y="218"/>
                    </a:lnTo>
                    <a:lnTo>
                      <a:pt x="278" y="216"/>
                    </a:lnTo>
                    <a:lnTo>
                      <a:pt x="282" y="216"/>
                    </a:lnTo>
                    <a:lnTo>
                      <a:pt x="340" y="216"/>
                    </a:lnTo>
                    <a:lnTo>
                      <a:pt x="340" y="216"/>
                    </a:lnTo>
                    <a:lnTo>
                      <a:pt x="350" y="214"/>
                    </a:lnTo>
                    <a:lnTo>
                      <a:pt x="358" y="212"/>
                    </a:lnTo>
                    <a:lnTo>
                      <a:pt x="366" y="208"/>
                    </a:lnTo>
                    <a:lnTo>
                      <a:pt x="372" y="202"/>
                    </a:lnTo>
                    <a:lnTo>
                      <a:pt x="378" y="196"/>
                    </a:lnTo>
                    <a:lnTo>
                      <a:pt x="382" y="188"/>
                    </a:lnTo>
                    <a:lnTo>
                      <a:pt x="384" y="180"/>
                    </a:lnTo>
                    <a:lnTo>
                      <a:pt x="384" y="172"/>
                    </a:lnTo>
                    <a:lnTo>
                      <a:pt x="384" y="172"/>
                    </a:lnTo>
                    <a:lnTo>
                      <a:pt x="384" y="162"/>
                    </a:lnTo>
                    <a:lnTo>
                      <a:pt x="382" y="154"/>
                    </a:lnTo>
                    <a:lnTo>
                      <a:pt x="378" y="148"/>
                    </a:lnTo>
                    <a:lnTo>
                      <a:pt x="372" y="140"/>
                    </a:lnTo>
                    <a:lnTo>
                      <a:pt x="366" y="136"/>
                    </a:lnTo>
                    <a:lnTo>
                      <a:pt x="358" y="132"/>
                    </a:lnTo>
                    <a:lnTo>
                      <a:pt x="350" y="128"/>
                    </a:lnTo>
                    <a:lnTo>
                      <a:pt x="340" y="128"/>
                    </a:lnTo>
                    <a:lnTo>
                      <a:pt x="158" y="128"/>
                    </a:lnTo>
                    <a:lnTo>
                      <a:pt x="158" y="128"/>
                    </a:lnTo>
                    <a:lnTo>
                      <a:pt x="154" y="128"/>
                    </a:lnTo>
                    <a:lnTo>
                      <a:pt x="150" y="124"/>
                    </a:lnTo>
                    <a:lnTo>
                      <a:pt x="148" y="122"/>
                    </a:lnTo>
                    <a:lnTo>
                      <a:pt x="148" y="118"/>
                    </a:lnTo>
                    <a:lnTo>
                      <a:pt x="148" y="118"/>
                    </a:lnTo>
                    <a:lnTo>
                      <a:pt x="148" y="114"/>
                    </a:lnTo>
                    <a:lnTo>
                      <a:pt x="150" y="110"/>
                    </a:lnTo>
                    <a:lnTo>
                      <a:pt x="154" y="108"/>
                    </a:lnTo>
                    <a:lnTo>
                      <a:pt x="158" y="108"/>
                    </a:lnTo>
                    <a:lnTo>
                      <a:pt x="340" y="108"/>
                    </a:lnTo>
                    <a:lnTo>
                      <a:pt x="340" y="108"/>
                    </a:lnTo>
                    <a:lnTo>
                      <a:pt x="354" y="110"/>
                    </a:lnTo>
                    <a:lnTo>
                      <a:pt x="366" y="112"/>
                    </a:lnTo>
                    <a:lnTo>
                      <a:pt x="376" y="118"/>
                    </a:lnTo>
                    <a:lnTo>
                      <a:pt x="386" y="126"/>
                    </a:lnTo>
                    <a:lnTo>
                      <a:pt x="394" y="136"/>
                    </a:lnTo>
                    <a:lnTo>
                      <a:pt x="400" y="146"/>
                    </a:lnTo>
                    <a:lnTo>
                      <a:pt x="404" y="158"/>
                    </a:lnTo>
                    <a:lnTo>
                      <a:pt x="404" y="172"/>
                    </a:lnTo>
                    <a:lnTo>
                      <a:pt x="404" y="172"/>
                    </a:lnTo>
                    <a:lnTo>
                      <a:pt x="404" y="184"/>
                    </a:lnTo>
                    <a:lnTo>
                      <a:pt x="400" y="196"/>
                    </a:lnTo>
                    <a:lnTo>
                      <a:pt x="394" y="208"/>
                    </a:lnTo>
                    <a:lnTo>
                      <a:pt x="386" y="218"/>
                    </a:lnTo>
                    <a:lnTo>
                      <a:pt x="376" y="224"/>
                    </a:lnTo>
                    <a:lnTo>
                      <a:pt x="366" y="230"/>
                    </a:lnTo>
                    <a:lnTo>
                      <a:pt x="354" y="234"/>
                    </a:lnTo>
                    <a:lnTo>
                      <a:pt x="340" y="236"/>
                    </a:lnTo>
                    <a:lnTo>
                      <a:pt x="340" y="236"/>
                    </a:lnTo>
                    <a:close/>
                    <a:moveTo>
                      <a:pt x="246" y="236"/>
                    </a:moveTo>
                    <a:lnTo>
                      <a:pt x="64" y="236"/>
                    </a:lnTo>
                    <a:lnTo>
                      <a:pt x="64" y="236"/>
                    </a:lnTo>
                    <a:lnTo>
                      <a:pt x="50" y="234"/>
                    </a:lnTo>
                    <a:lnTo>
                      <a:pt x="38" y="230"/>
                    </a:lnTo>
                    <a:lnTo>
                      <a:pt x="28" y="224"/>
                    </a:lnTo>
                    <a:lnTo>
                      <a:pt x="18" y="218"/>
                    </a:lnTo>
                    <a:lnTo>
                      <a:pt x="10" y="208"/>
                    </a:lnTo>
                    <a:lnTo>
                      <a:pt x="4" y="196"/>
                    </a:lnTo>
                    <a:lnTo>
                      <a:pt x="0" y="184"/>
                    </a:lnTo>
                    <a:lnTo>
                      <a:pt x="0" y="172"/>
                    </a:lnTo>
                    <a:lnTo>
                      <a:pt x="0" y="172"/>
                    </a:lnTo>
                    <a:lnTo>
                      <a:pt x="0" y="158"/>
                    </a:lnTo>
                    <a:lnTo>
                      <a:pt x="4" y="146"/>
                    </a:lnTo>
                    <a:lnTo>
                      <a:pt x="10" y="136"/>
                    </a:lnTo>
                    <a:lnTo>
                      <a:pt x="18" y="126"/>
                    </a:lnTo>
                    <a:lnTo>
                      <a:pt x="28" y="118"/>
                    </a:lnTo>
                    <a:lnTo>
                      <a:pt x="38" y="112"/>
                    </a:lnTo>
                    <a:lnTo>
                      <a:pt x="50" y="110"/>
                    </a:lnTo>
                    <a:lnTo>
                      <a:pt x="64" y="108"/>
                    </a:lnTo>
                    <a:lnTo>
                      <a:pt x="122" y="108"/>
                    </a:lnTo>
                    <a:lnTo>
                      <a:pt x="122" y="108"/>
                    </a:lnTo>
                    <a:lnTo>
                      <a:pt x="126" y="108"/>
                    </a:lnTo>
                    <a:lnTo>
                      <a:pt x="128" y="110"/>
                    </a:lnTo>
                    <a:lnTo>
                      <a:pt x="130" y="114"/>
                    </a:lnTo>
                    <a:lnTo>
                      <a:pt x="132" y="118"/>
                    </a:lnTo>
                    <a:lnTo>
                      <a:pt x="132" y="118"/>
                    </a:lnTo>
                    <a:lnTo>
                      <a:pt x="130" y="122"/>
                    </a:lnTo>
                    <a:lnTo>
                      <a:pt x="128" y="124"/>
                    </a:lnTo>
                    <a:lnTo>
                      <a:pt x="126" y="128"/>
                    </a:lnTo>
                    <a:lnTo>
                      <a:pt x="122" y="128"/>
                    </a:lnTo>
                    <a:lnTo>
                      <a:pt x="64" y="128"/>
                    </a:lnTo>
                    <a:lnTo>
                      <a:pt x="64" y="128"/>
                    </a:lnTo>
                    <a:lnTo>
                      <a:pt x="54" y="128"/>
                    </a:lnTo>
                    <a:lnTo>
                      <a:pt x="46" y="132"/>
                    </a:lnTo>
                    <a:lnTo>
                      <a:pt x="38" y="136"/>
                    </a:lnTo>
                    <a:lnTo>
                      <a:pt x="32" y="140"/>
                    </a:lnTo>
                    <a:lnTo>
                      <a:pt x="26" y="148"/>
                    </a:lnTo>
                    <a:lnTo>
                      <a:pt x="22" y="154"/>
                    </a:lnTo>
                    <a:lnTo>
                      <a:pt x="20" y="162"/>
                    </a:lnTo>
                    <a:lnTo>
                      <a:pt x="20" y="172"/>
                    </a:lnTo>
                    <a:lnTo>
                      <a:pt x="20" y="172"/>
                    </a:lnTo>
                    <a:lnTo>
                      <a:pt x="20" y="180"/>
                    </a:lnTo>
                    <a:lnTo>
                      <a:pt x="22" y="188"/>
                    </a:lnTo>
                    <a:lnTo>
                      <a:pt x="26" y="196"/>
                    </a:lnTo>
                    <a:lnTo>
                      <a:pt x="32" y="202"/>
                    </a:lnTo>
                    <a:lnTo>
                      <a:pt x="38" y="208"/>
                    </a:lnTo>
                    <a:lnTo>
                      <a:pt x="46" y="212"/>
                    </a:lnTo>
                    <a:lnTo>
                      <a:pt x="54" y="214"/>
                    </a:lnTo>
                    <a:lnTo>
                      <a:pt x="64" y="216"/>
                    </a:lnTo>
                    <a:lnTo>
                      <a:pt x="246" y="216"/>
                    </a:lnTo>
                    <a:lnTo>
                      <a:pt x="246" y="216"/>
                    </a:lnTo>
                    <a:lnTo>
                      <a:pt x="250" y="216"/>
                    </a:lnTo>
                    <a:lnTo>
                      <a:pt x="254" y="218"/>
                    </a:lnTo>
                    <a:lnTo>
                      <a:pt x="256" y="222"/>
                    </a:lnTo>
                    <a:lnTo>
                      <a:pt x="256" y="226"/>
                    </a:lnTo>
                    <a:lnTo>
                      <a:pt x="256" y="226"/>
                    </a:lnTo>
                    <a:lnTo>
                      <a:pt x="256" y="230"/>
                    </a:lnTo>
                    <a:lnTo>
                      <a:pt x="254" y="232"/>
                    </a:lnTo>
                    <a:lnTo>
                      <a:pt x="250" y="236"/>
                    </a:lnTo>
                    <a:lnTo>
                      <a:pt x="246" y="236"/>
                    </a:lnTo>
                    <a:lnTo>
                      <a:pt x="246" y="2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600"/>
              </a:p>
            </p:txBody>
          </p:sp>
        </p:grpSp>
        <p:grpSp>
          <p:nvGrpSpPr>
            <p:cNvPr id="266" name="Group 265"/>
            <p:cNvGrpSpPr/>
            <p:nvPr/>
          </p:nvGrpSpPr>
          <p:grpSpPr>
            <a:xfrm>
              <a:off x="6712643" y="5243165"/>
              <a:ext cx="939921" cy="939921"/>
              <a:chOff x="5176853" y="5151826"/>
              <a:chExt cx="1096575" cy="1096574"/>
            </a:xfrm>
          </p:grpSpPr>
          <p:sp>
            <p:nvSpPr>
              <p:cNvPr id="267" name="Rectangle 266"/>
              <p:cNvSpPr/>
              <p:nvPr/>
            </p:nvSpPr>
            <p:spPr>
              <a:xfrm>
                <a:off x="5176853" y="5151826"/>
                <a:ext cx="1096575" cy="1096574"/>
              </a:xfrm>
              <a:prstGeom prst="rect">
                <a:avLst/>
              </a:prstGeom>
              <a:solidFill>
                <a:schemeClr val="accent5">
                  <a:lumMod val="7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 b="1" dirty="0">
                    <a:solidFill>
                      <a:schemeClr val="bg1"/>
                    </a:solidFill>
                    <a:cs typeface="Arial"/>
                  </a:rPr>
                  <a:t>Service Virtualization</a:t>
                </a:r>
              </a:p>
            </p:txBody>
          </p:sp>
          <p:grpSp>
            <p:nvGrpSpPr>
              <p:cNvPr id="268" name="Group 267"/>
              <p:cNvGrpSpPr/>
              <p:nvPr/>
            </p:nvGrpSpPr>
            <p:grpSpPr>
              <a:xfrm>
                <a:off x="5478582" y="5327308"/>
                <a:ext cx="450116" cy="432663"/>
                <a:chOff x="2760663" y="2630488"/>
                <a:chExt cx="1555751" cy="1495425"/>
              </a:xfrm>
              <a:solidFill>
                <a:schemeClr val="bg1"/>
              </a:solidFill>
            </p:grpSpPr>
            <p:sp>
              <p:nvSpPr>
                <p:cNvPr id="269" name="Freeform 24"/>
                <p:cNvSpPr>
                  <a:spLocks/>
                </p:cNvSpPr>
                <p:nvPr/>
              </p:nvSpPr>
              <p:spPr bwMode="auto">
                <a:xfrm>
                  <a:off x="2984501" y="2830513"/>
                  <a:ext cx="358775" cy="347663"/>
                </a:xfrm>
                <a:custGeom>
                  <a:avLst/>
                  <a:gdLst>
                    <a:gd name="T0" fmla="*/ 88 w 226"/>
                    <a:gd name="T1" fmla="*/ 0 h 219"/>
                    <a:gd name="T2" fmla="*/ 112 w 226"/>
                    <a:gd name="T3" fmla="*/ 2 h 219"/>
                    <a:gd name="T4" fmla="*/ 133 w 226"/>
                    <a:gd name="T5" fmla="*/ 11 h 219"/>
                    <a:gd name="T6" fmla="*/ 150 w 226"/>
                    <a:gd name="T7" fmla="*/ 25 h 219"/>
                    <a:gd name="T8" fmla="*/ 164 w 226"/>
                    <a:gd name="T9" fmla="*/ 43 h 219"/>
                    <a:gd name="T10" fmla="*/ 173 w 226"/>
                    <a:gd name="T11" fmla="*/ 65 h 219"/>
                    <a:gd name="T12" fmla="*/ 177 w 226"/>
                    <a:gd name="T13" fmla="*/ 88 h 219"/>
                    <a:gd name="T14" fmla="*/ 173 w 226"/>
                    <a:gd name="T15" fmla="*/ 111 h 219"/>
                    <a:gd name="T16" fmla="*/ 166 w 226"/>
                    <a:gd name="T17" fmla="*/ 131 h 219"/>
                    <a:gd name="T18" fmla="*/ 226 w 226"/>
                    <a:gd name="T19" fmla="*/ 187 h 219"/>
                    <a:gd name="T20" fmla="*/ 209 w 226"/>
                    <a:gd name="T21" fmla="*/ 202 h 219"/>
                    <a:gd name="T22" fmla="*/ 195 w 226"/>
                    <a:gd name="T23" fmla="*/ 219 h 219"/>
                    <a:gd name="T24" fmla="*/ 135 w 226"/>
                    <a:gd name="T25" fmla="*/ 163 h 219"/>
                    <a:gd name="T26" fmla="*/ 114 w 226"/>
                    <a:gd name="T27" fmla="*/ 173 h 219"/>
                    <a:gd name="T28" fmla="*/ 88 w 226"/>
                    <a:gd name="T29" fmla="*/ 177 h 219"/>
                    <a:gd name="T30" fmla="*/ 65 w 226"/>
                    <a:gd name="T31" fmla="*/ 173 h 219"/>
                    <a:gd name="T32" fmla="*/ 44 w 226"/>
                    <a:gd name="T33" fmla="*/ 164 h 219"/>
                    <a:gd name="T34" fmla="*/ 26 w 226"/>
                    <a:gd name="T35" fmla="*/ 150 h 219"/>
                    <a:gd name="T36" fmla="*/ 12 w 226"/>
                    <a:gd name="T37" fmla="*/ 132 h 219"/>
                    <a:gd name="T38" fmla="*/ 3 w 226"/>
                    <a:gd name="T39" fmla="*/ 112 h 219"/>
                    <a:gd name="T40" fmla="*/ 0 w 226"/>
                    <a:gd name="T41" fmla="*/ 88 h 219"/>
                    <a:gd name="T42" fmla="*/ 3 w 226"/>
                    <a:gd name="T43" fmla="*/ 65 h 219"/>
                    <a:gd name="T44" fmla="*/ 12 w 226"/>
                    <a:gd name="T45" fmla="*/ 43 h 219"/>
                    <a:gd name="T46" fmla="*/ 26 w 226"/>
                    <a:gd name="T47" fmla="*/ 25 h 219"/>
                    <a:gd name="T48" fmla="*/ 44 w 226"/>
                    <a:gd name="T49" fmla="*/ 11 h 219"/>
                    <a:gd name="T50" fmla="*/ 65 w 226"/>
                    <a:gd name="T51" fmla="*/ 2 h 219"/>
                    <a:gd name="T52" fmla="*/ 88 w 226"/>
                    <a:gd name="T53"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6" h="219">
                      <a:moveTo>
                        <a:pt x="88" y="0"/>
                      </a:moveTo>
                      <a:lnTo>
                        <a:pt x="112" y="2"/>
                      </a:lnTo>
                      <a:lnTo>
                        <a:pt x="133" y="11"/>
                      </a:lnTo>
                      <a:lnTo>
                        <a:pt x="150" y="25"/>
                      </a:lnTo>
                      <a:lnTo>
                        <a:pt x="164" y="43"/>
                      </a:lnTo>
                      <a:lnTo>
                        <a:pt x="173" y="65"/>
                      </a:lnTo>
                      <a:lnTo>
                        <a:pt x="177" y="88"/>
                      </a:lnTo>
                      <a:lnTo>
                        <a:pt x="173" y="111"/>
                      </a:lnTo>
                      <a:lnTo>
                        <a:pt x="166" y="131"/>
                      </a:lnTo>
                      <a:lnTo>
                        <a:pt x="226" y="187"/>
                      </a:lnTo>
                      <a:lnTo>
                        <a:pt x="209" y="202"/>
                      </a:lnTo>
                      <a:lnTo>
                        <a:pt x="195" y="219"/>
                      </a:lnTo>
                      <a:lnTo>
                        <a:pt x="135" y="163"/>
                      </a:lnTo>
                      <a:lnTo>
                        <a:pt x="114" y="173"/>
                      </a:lnTo>
                      <a:lnTo>
                        <a:pt x="88" y="177"/>
                      </a:lnTo>
                      <a:lnTo>
                        <a:pt x="65" y="173"/>
                      </a:lnTo>
                      <a:lnTo>
                        <a:pt x="44" y="164"/>
                      </a:lnTo>
                      <a:lnTo>
                        <a:pt x="26" y="150"/>
                      </a:lnTo>
                      <a:lnTo>
                        <a:pt x="12" y="132"/>
                      </a:lnTo>
                      <a:lnTo>
                        <a:pt x="3" y="112"/>
                      </a:lnTo>
                      <a:lnTo>
                        <a:pt x="0" y="88"/>
                      </a:lnTo>
                      <a:lnTo>
                        <a:pt x="3" y="65"/>
                      </a:lnTo>
                      <a:lnTo>
                        <a:pt x="12" y="43"/>
                      </a:lnTo>
                      <a:lnTo>
                        <a:pt x="26" y="25"/>
                      </a:lnTo>
                      <a:lnTo>
                        <a:pt x="44" y="11"/>
                      </a:lnTo>
                      <a:lnTo>
                        <a:pt x="65"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270" name="Freeform 25"/>
                <p:cNvSpPr>
                  <a:spLocks/>
                </p:cNvSpPr>
                <p:nvPr/>
              </p:nvSpPr>
              <p:spPr bwMode="auto">
                <a:xfrm>
                  <a:off x="3681413" y="2630488"/>
                  <a:ext cx="366713" cy="485775"/>
                </a:xfrm>
                <a:custGeom>
                  <a:avLst/>
                  <a:gdLst>
                    <a:gd name="T0" fmla="*/ 142 w 231"/>
                    <a:gd name="T1" fmla="*/ 0 h 306"/>
                    <a:gd name="T2" fmla="*/ 166 w 231"/>
                    <a:gd name="T3" fmla="*/ 2 h 306"/>
                    <a:gd name="T4" fmla="*/ 186 w 231"/>
                    <a:gd name="T5" fmla="*/ 11 h 306"/>
                    <a:gd name="T6" fmla="*/ 204 w 231"/>
                    <a:gd name="T7" fmla="*/ 25 h 306"/>
                    <a:gd name="T8" fmla="*/ 218 w 231"/>
                    <a:gd name="T9" fmla="*/ 43 h 306"/>
                    <a:gd name="T10" fmla="*/ 227 w 231"/>
                    <a:gd name="T11" fmla="*/ 65 h 306"/>
                    <a:gd name="T12" fmla="*/ 231 w 231"/>
                    <a:gd name="T13" fmla="*/ 88 h 306"/>
                    <a:gd name="T14" fmla="*/ 227 w 231"/>
                    <a:gd name="T15" fmla="*/ 112 h 306"/>
                    <a:gd name="T16" fmla="*/ 218 w 231"/>
                    <a:gd name="T17" fmla="*/ 132 h 306"/>
                    <a:gd name="T18" fmla="*/ 204 w 231"/>
                    <a:gd name="T19" fmla="*/ 150 h 306"/>
                    <a:gd name="T20" fmla="*/ 186 w 231"/>
                    <a:gd name="T21" fmla="*/ 164 h 306"/>
                    <a:gd name="T22" fmla="*/ 166 w 231"/>
                    <a:gd name="T23" fmla="*/ 173 h 306"/>
                    <a:gd name="T24" fmla="*/ 142 w 231"/>
                    <a:gd name="T25" fmla="*/ 177 h 306"/>
                    <a:gd name="T26" fmla="*/ 129 w 231"/>
                    <a:gd name="T27" fmla="*/ 176 h 306"/>
                    <a:gd name="T28" fmla="*/ 117 w 231"/>
                    <a:gd name="T29" fmla="*/ 173 h 306"/>
                    <a:gd name="T30" fmla="*/ 39 w 231"/>
                    <a:gd name="T31" fmla="*/ 306 h 306"/>
                    <a:gd name="T32" fmla="*/ 19 w 231"/>
                    <a:gd name="T33" fmla="*/ 294 h 306"/>
                    <a:gd name="T34" fmla="*/ 0 w 231"/>
                    <a:gd name="T35" fmla="*/ 283 h 306"/>
                    <a:gd name="T36" fmla="*/ 79 w 231"/>
                    <a:gd name="T37" fmla="*/ 150 h 306"/>
                    <a:gd name="T38" fmla="*/ 65 w 231"/>
                    <a:gd name="T39" fmla="*/ 132 h 306"/>
                    <a:gd name="T40" fmla="*/ 56 w 231"/>
                    <a:gd name="T41" fmla="*/ 111 h 306"/>
                    <a:gd name="T42" fmla="*/ 54 w 231"/>
                    <a:gd name="T43" fmla="*/ 88 h 306"/>
                    <a:gd name="T44" fmla="*/ 56 w 231"/>
                    <a:gd name="T45" fmla="*/ 65 h 306"/>
                    <a:gd name="T46" fmla="*/ 65 w 231"/>
                    <a:gd name="T47" fmla="*/ 43 h 306"/>
                    <a:gd name="T48" fmla="*/ 79 w 231"/>
                    <a:gd name="T49" fmla="*/ 25 h 306"/>
                    <a:gd name="T50" fmla="*/ 97 w 231"/>
                    <a:gd name="T51" fmla="*/ 11 h 306"/>
                    <a:gd name="T52" fmla="*/ 119 w 231"/>
                    <a:gd name="T53" fmla="*/ 2 h 306"/>
                    <a:gd name="T54" fmla="*/ 142 w 231"/>
                    <a:gd name="T55"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1" h="306">
                      <a:moveTo>
                        <a:pt x="142" y="0"/>
                      </a:moveTo>
                      <a:lnTo>
                        <a:pt x="166" y="2"/>
                      </a:lnTo>
                      <a:lnTo>
                        <a:pt x="186" y="11"/>
                      </a:lnTo>
                      <a:lnTo>
                        <a:pt x="204" y="25"/>
                      </a:lnTo>
                      <a:lnTo>
                        <a:pt x="218" y="43"/>
                      </a:lnTo>
                      <a:lnTo>
                        <a:pt x="227" y="65"/>
                      </a:lnTo>
                      <a:lnTo>
                        <a:pt x="231" y="88"/>
                      </a:lnTo>
                      <a:lnTo>
                        <a:pt x="227" y="112"/>
                      </a:lnTo>
                      <a:lnTo>
                        <a:pt x="218" y="132"/>
                      </a:lnTo>
                      <a:lnTo>
                        <a:pt x="204" y="150"/>
                      </a:lnTo>
                      <a:lnTo>
                        <a:pt x="186" y="164"/>
                      </a:lnTo>
                      <a:lnTo>
                        <a:pt x="166" y="173"/>
                      </a:lnTo>
                      <a:lnTo>
                        <a:pt x="142" y="177"/>
                      </a:lnTo>
                      <a:lnTo>
                        <a:pt x="129" y="176"/>
                      </a:lnTo>
                      <a:lnTo>
                        <a:pt x="117" y="173"/>
                      </a:lnTo>
                      <a:lnTo>
                        <a:pt x="39" y="306"/>
                      </a:lnTo>
                      <a:lnTo>
                        <a:pt x="19" y="294"/>
                      </a:lnTo>
                      <a:lnTo>
                        <a:pt x="0" y="283"/>
                      </a:lnTo>
                      <a:lnTo>
                        <a:pt x="79" y="150"/>
                      </a:lnTo>
                      <a:lnTo>
                        <a:pt x="65" y="132"/>
                      </a:lnTo>
                      <a:lnTo>
                        <a:pt x="56" y="111"/>
                      </a:lnTo>
                      <a:lnTo>
                        <a:pt x="54" y="88"/>
                      </a:lnTo>
                      <a:lnTo>
                        <a:pt x="56" y="65"/>
                      </a:lnTo>
                      <a:lnTo>
                        <a:pt x="65" y="43"/>
                      </a:lnTo>
                      <a:lnTo>
                        <a:pt x="79" y="25"/>
                      </a:lnTo>
                      <a:lnTo>
                        <a:pt x="97" y="11"/>
                      </a:lnTo>
                      <a:lnTo>
                        <a:pt x="119"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271" name="Freeform 26"/>
                <p:cNvSpPr>
                  <a:spLocks/>
                </p:cNvSpPr>
                <p:nvPr/>
              </p:nvSpPr>
              <p:spPr bwMode="auto">
                <a:xfrm>
                  <a:off x="3863976" y="3294063"/>
                  <a:ext cx="452438" cy="280988"/>
                </a:xfrm>
                <a:custGeom>
                  <a:avLst/>
                  <a:gdLst>
                    <a:gd name="T0" fmla="*/ 196 w 285"/>
                    <a:gd name="T1" fmla="*/ 0 h 177"/>
                    <a:gd name="T2" fmla="*/ 220 w 285"/>
                    <a:gd name="T3" fmla="*/ 2 h 177"/>
                    <a:gd name="T4" fmla="*/ 240 w 285"/>
                    <a:gd name="T5" fmla="*/ 11 h 177"/>
                    <a:gd name="T6" fmla="*/ 260 w 285"/>
                    <a:gd name="T7" fmla="*/ 25 h 177"/>
                    <a:gd name="T8" fmla="*/ 272 w 285"/>
                    <a:gd name="T9" fmla="*/ 43 h 177"/>
                    <a:gd name="T10" fmla="*/ 281 w 285"/>
                    <a:gd name="T11" fmla="*/ 65 h 177"/>
                    <a:gd name="T12" fmla="*/ 285 w 285"/>
                    <a:gd name="T13" fmla="*/ 88 h 177"/>
                    <a:gd name="T14" fmla="*/ 281 w 285"/>
                    <a:gd name="T15" fmla="*/ 112 h 177"/>
                    <a:gd name="T16" fmla="*/ 272 w 285"/>
                    <a:gd name="T17" fmla="*/ 133 h 177"/>
                    <a:gd name="T18" fmla="*/ 260 w 285"/>
                    <a:gd name="T19" fmla="*/ 151 h 177"/>
                    <a:gd name="T20" fmla="*/ 240 w 285"/>
                    <a:gd name="T21" fmla="*/ 164 h 177"/>
                    <a:gd name="T22" fmla="*/ 220 w 285"/>
                    <a:gd name="T23" fmla="*/ 173 h 177"/>
                    <a:gd name="T24" fmla="*/ 196 w 285"/>
                    <a:gd name="T25" fmla="*/ 177 h 177"/>
                    <a:gd name="T26" fmla="*/ 170 w 285"/>
                    <a:gd name="T27" fmla="*/ 173 h 177"/>
                    <a:gd name="T28" fmla="*/ 149 w 285"/>
                    <a:gd name="T29" fmla="*/ 163 h 177"/>
                    <a:gd name="T30" fmla="*/ 130 w 285"/>
                    <a:gd name="T31" fmla="*/ 146 h 177"/>
                    <a:gd name="T32" fmla="*/ 117 w 285"/>
                    <a:gd name="T33" fmla="*/ 126 h 177"/>
                    <a:gd name="T34" fmla="*/ 109 w 285"/>
                    <a:gd name="T35" fmla="*/ 102 h 177"/>
                    <a:gd name="T36" fmla="*/ 0 w 285"/>
                    <a:gd name="T37" fmla="*/ 91 h 177"/>
                    <a:gd name="T38" fmla="*/ 2 w 285"/>
                    <a:gd name="T39" fmla="*/ 71 h 177"/>
                    <a:gd name="T40" fmla="*/ 4 w 285"/>
                    <a:gd name="T41" fmla="*/ 49 h 177"/>
                    <a:gd name="T42" fmla="*/ 4 w 285"/>
                    <a:gd name="T43" fmla="*/ 47 h 177"/>
                    <a:gd name="T44" fmla="*/ 113 w 285"/>
                    <a:gd name="T45" fmla="*/ 57 h 177"/>
                    <a:gd name="T46" fmla="*/ 123 w 285"/>
                    <a:gd name="T47" fmla="*/ 39 h 177"/>
                    <a:gd name="T48" fmla="*/ 137 w 285"/>
                    <a:gd name="T49" fmla="*/ 23 h 177"/>
                    <a:gd name="T50" fmla="*/ 154 w 285"/>
                    <a:gd name="T51" fmla="*/ 10 h 177"/>
                    <a:gd name="T52" fmla="*/ 174 w 285"/>
                    <a:gd name="T53" fmla="*/ 2 h 177"/>
                    <a:gd name="T54" fmla="*/ 196 w 285"/>
                    <a:gd name="T5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5" h="177">
                      <a:moveTo>
                        <a:pt x="196" y="0"/>
                      </a:moveTo>
                      <a:lnTo>
                        <a:pt x="220" y="2"/>
                      </a:lnTo>
                      <a:lnTo>
                        <a:pt x="240" y="11"/>
                      </a:lnTo>
                      <a:lnTo>
                        <a:pt x="260" y="25"/>
                      </a:lnTo>
                      <a:lnTo>
                        <a:pt x="272" y="43"/>
                      </a:lnTo>
                      <a:lnTo>
                        <a:pt x="281" y="65"/>
                      </a:lnTo>
                      <a:lnTo>
                        <a:pt x="285" y="88"/>
                      </a:lnTo>
                      <a:lnTo>
                        <a:pt x="281" y="112"/>
                      </a:lnTo>
                      <a:lnTo>
                        <a:pt x="272" y="133"/>
                      </a:lnTo>
                      <a:lnTo>
                        <a:pt x="260" y="151"/>
                      </a:lnTo>
                      <a:lnTo>
                        <a:pt x="240" y="164"/>
                      </a:lnTo>
                      <a:lnTo>
                        <a:pt x="220" y="173"/>
                      </a:lnTo>
                      <a:lnTo>
                        <a:pt x="196" y="177"/>
                      </a:lnTo>
                      <a:lnTo>
                        <a:pt x="170" y="173"/>
                      </a:lnTo>
                      <a:lnTo>
                        <a:pt x="149" y="163"/>
                      </a:lnTo>
                      <a:lnTo>
                        <a:pt x="130" y="146"/>
                      </a:lnTo>
                      <a:lnTo>
                        <a:pt x="117" y="126"/>
                      </a:lnTo>
                      <a:lnTo>
                        <a:pt x="109" y="102"/>
                      </a:lnTo>
                      <a:lnTo>
                        <a:pt x="0" y="91"/>
                      </a:lnTo>
                      <a:lnTo>
                        <a:pt x="2" y="71"/>
                      </a:lnTo>
                      <a:lnTo>
                        <a:pt x="4" y="49"/>
                      </a:lnTo>
                      <a:lnTo>
                        <a:pt x="4" y="47"/>
                      </a:lnTo>
                      <a:lnTo>
                        <a:pt x="113" y="57"/>
                      </a:lnTo>
                      <a:lnTo>
                        <a:pt x="123" y="39"/>
                      </a:lnTo>
                      <a:lnTo>
                        <a:pt x="137" y="23"/>
                      </a:lnTo>
                      <a:lnTo>
                        <a:pt x="154" y="10"/>
                      </a:lnTo>
                      <a:lnTo>
                        <a:pt x="174" y="2"/>
                      </a:lnTo>
                      <a:lnTo>
                        <a:pt x="1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272" name="Freeform 27"/>
                <p:cNvSpPr>
                  <a:spLocks/>
                </p:cNvSpPr>
                <p:nvPr/>
              </p:nvSpPr>
              <p:spPr bwMode="auto">
                <a:xfrm>
                  <a:off x="3548063" y="3675063"/>
                  <a:ext cx="280988" cy="450850"/>
                </a:xfrm>
                <a:custGeom>
                  <a:avLst/>
                  <a:gdLst>
                    <a:gd name="T0" fmla="*/ 68 w 177"/>
                    <a:gd name="T1" fmla="*/ 0 h 284"/>
                    <a:gd name="T2" fmla="*/ 92 w 177"/>
                    <a:gd name="T3" fmla="*/ 107 h 284"/>
                    <a:gd name="T4" fmla="*/ 115 w 177"/>
                    <a:gd name="T5" fmla="*/ 111 h 284"/>
                    <a:gd name="T6" fmla="*/ 135 w 177"/>
                    <a:gd name="T7" fmla="*/ 120 h 284"/>
                    <a:gd name="T8" fmla="*/ 153 w 177"/>
                    <a:gd name="T9" fmla="*/ 134 h 284"/>
                    <a:gd name="T10" fmla="*/ 166 w 177"/>
                    <a:gd name="T11" fmla="*/ 152 h 284"/>
                    <a:gd name="T12" fmla="*/ 175 w 177"/>
                    <a:gd name="T13" fmla="*/ 172 h 284"/>
                    <a:gd name="T14" fmla="*/ 177 w 177"/>
                    <a:gd name="T15" fmla="*/ 195 h 284"/>
                    <a:gd name="T16" fmla="*/ 175 w 177"/>
                    <a:gd name="T17" fmla="*/ 220 h 284"/>
                    <a:gd name="T18" fmla="*/ 166 w 177"/>
                    <a:gd name="T19" fmla="*/ 240 h 284"/>
                    <a:gd name="T20" fmla="*/ 152 w 177"/>
                    <a:gd name="T21" fmla="*/ 258 h 284"/>
                    <a:gd name="T22" fmla="*/ 134 w 177"/>
                    <a:gd name="T23" fmla="*/ 272 h 284"/>
                    <a:gd name="T24" fmla="*/ 112 w 177"/>
                    <a:gd name="T25" fmla="*/ 281 h 284"/>
                    <a:gd name="T26" fmla="*/ 89 w 177"/>
                    <a:gd name="T27" fmla="*/ 284 h 284"/>
                    <a:gd name="T28" fmla="*/ 65 w 177"/>
                    <a:gd name="T29" fmla="*/ 281 h 284"/>
                    <a:gd name="T30" fmla="*/ 45 w 177"/>
                    <a:gd name="T31" fmla="*/ 272 h 284"/>
                    <a:gd name="T32" fmla="*/ 27 w 177"/>
                    <a:gd name="T33" fmla="*/ 258 h 284"/>
                    <a:gd name="T34" fmla="*/ 13 w 177"/>
                    <a:gd name="T35" fmla="*/ 240 h 284"/>
                    <a:gd name="T36" fmla="*/ 4 w 177"/>
                    <a:gd name="T37" fmla="*/ 220 h 284"/>
                    <a:gd name="T38" fmla="*/ 0 w 177"/>
                    <a:gd name="T39" fmla="*/ 195 h 284"/>
                    <a:gd name="T40" fmla="*/ 4 w 177"/>
                    <a:gd name="T41" fmla="*/ 171 h 284"/>
                    <a:gd name="T42" fmla="*/ 14 w 177"/>
                    <a:gd name="T43" fmla="*/ 149 h 284"/>
                    <a:gd name="T44" fmla="*/ 30 w 177"/>
                    <a:gd name="T45" fmla="*/ 132 h 284"/>
                    <a:gd name="T46" fmla="*/ 49 w 177"/>
                    <a:gd name="T47" fmla="*/ 118 h 284"/>
                    <a:gd name="T48" fmla="*/ 23 w 177"/>
                    <a:gd name="T49" fmla="*/ 9 h 284"/>
                    <a:gd name="T50" fmla="*/ 46 w 177"/>
                    <a:gd name="T51" fmla="*/ 6 h 284"/>
                    <a:gd name="T52" fmla="*/ 68 w 177"/>
                    <a:gd name="T53"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7" h="284">
                      <a:moveTo>
                        <a:pt x="68" y="0"/>
                      </a:moveTo>
                      <a:lnTo>
                        <a:pt x="92" y="107"/>
                      </a:lnTo>
                      <a:lnTo>
                        <a:pt x="115" y="111"/>
                      </a:lnTo>
                      <a:lnTo>
                        <a:pt x="135" y="120"/>
                      </a:lnTo>
                      <a:lnTo>
                        <a:pt x="153" y="134"/>
                      </a:lnTo>
                      <a:lnTo>
                        <a:pt x="166" y="152"/>
                      </a:lnTo>
                      <a:lnTo>
                        <a:pt x="175" y="172"/>
                      </a:lnTo>
                      <a:lnTo>
                        <a:pt x="177" y="195"/>
                      </a:lnTo>
                      <a:lnTo>
                        <a:pt x="175" y="220"/>
                      </a:lnTo>
                      <a:lnTo>
                        <a:pt x="166" y="240"/>
                      </a:lnTo>
                      <a:lnTo>
                        <a:pt x="152" y="258"/>
                      </a:lnTo>
                      <a:lnTo>
                        <a:pt x="134" y="272"/>
                      </a:lnTo>
                      <a:lnTo>
                        <a:pt x="112" y="281"/>
                      </a:lnTo>
                      <a:lnTo>
                        <a:pt x="89" y="284"/>
                      </a:lnTo>
                      <a:lnTo>
                        <a:pt x="65" y="281"/>
                      </a:lnTo>
                      <a:lnTo>
                        <a:pt x="45" y="272"/>
                      </a:lnTo>
                      <a:lnTo>
                        <a:pt x="27" y="258"/>
                      </a:lnTo>
                      <a:lnTo>
                        <a:pt x="13" y="240"/>
                      </a:lnTo>
                      <a:lnTo>
                        <a:pt x="4" y="220"/>
                      </a:lnTo>
                      <a:lnTo>
                        <a:pt x="0" y="195"/>
                      </a:lnTo>
                      <a:lnTo>
                        <a:pt x="4" y="171"/>
                      </a:lnTo>
                      <a:lnTo>
                        <a:pt x="14" y="149"/>
                      </a:lnTo>
                      <a:lnTo>
                        <a:pt x="30" y="132"/>
                      </a:lnTo>
                      <a:lnTo>
                        <a:pt x="49" y="118"/>
                      </a:lnTo>
                      <a:lnTo>
                        <a:pt x="23" y="9"/>
                      </a:lnTo>
                      <a:lnTo>
                        <a:pt x="46" y="6"/>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273" name="Freeform 28"/>
                <p:cNvSpPr>
                  <a:spLocks/>
                </p:cNvSpPr>
                <p:nvPr/>
              </p:nvSpPr>
              <p:spPr bwMode="auto">
                <a:xfrm>
                  <a:off x="2760663" y="3438526"/>
                  <a:ext cx="496888" cy="292100"/>
                </a:xfrm>
                <a:custGeom>
                  <a:avLst/>
                  <a:gdLst>
                    <a:gd name="T0" fmla="*/ 299 w 313"/>
                    <a:gd name="T1" fmla="*/ 0 h 184"/>
                    <a:gd name="T2" fmla="*/ 305 w 313"/>
                    <a:gd name="T3" fmla="*/ 22 h 184"/>
                    <a:gd name="T4" fmla="*/ 313 w 313"/>
                    <a:gd name="T5" fmla="*/ 44 h 184"/>
                    <a:gd name="T6" fmla="*/ 176 w 313"/>
                    <a:gd name="T7" fmla="*/ 90 h 184"/>
                    <a:gd name="T8" fmla="*/ 177 w 313"/>
                    <a:gd name="T9" fmla="*/ 92 h 184"/>
                    <a:gd name="T10" fmla="*/ 177 w 313"/>
                    <a:gd name="T11" fmla="*/ 95 h 184"/>
                    <a:gd name="T12" fmla="*/ 173 w 313"/>
                    <a:gd name="T13" fmla="*/ 119 h 184"/>
                    <a:gd name="T14" fmla="*/ 164 w 313"/>
                    <a:gd name="T15" fmla="*/ 139 h 184"/>
                    <a:gd name="T16" fmla="*/ 151 w 313"/>
                    <a:gd name="T17" fmla="*/ 157 h 184"/>
                    <a:gd name="T18" fmla="*/ 134 w 313"/>
                    <a:gd name="T19" fmla="*/ 171 h 184"/>
                    <a:gd name="T20" fmla="*/ 112 w 313"/>
                    <a:gd name="T21" fmla="*/ 180 h 184"/>
                    <a:gd name="T22" fmla="*/ 88 w 313"/>
                    <a:gd name="T23" fmla="*/ 184 h 184"/>
                    <a:gd name="T24" fmla="*/ 65 w 313"/>
                    <a:gd name="T25" fmla="*/ 180 h 184"/>
                    <a:gd name="T26" fmla="*/ 43 w 313"/>
                    <a:gd name="T27" fmla="*/ 171 h 184"/>
                    <a:gd name="T28" fmla="*/ 25 w 313"/>
                    <a:gd name="T29" fmla="*/ 157 h 184"/>
                    <a:gd name="T30" fmla="*/ 11 w 313"/>
                    <a:gd name="T31" fmla="*/ 139 h 184"/>
                    <a:gd name="T32" fmla="*/ 3 w 313"/>
                    <a:gd name="T33" fmla="*/ 119 h 184"/>
                    <a:gd name="T34" fmla="*/ 0 w 313"/>
                    <a:gd name="T35" fmla="*/ 95 h 184"/>
                    <a:gd name="T36" fmla="*/ 3 w 313"/>
                    <a:gd name="T37" fmla="*/ 72 h 184"/>
                    <a:gd name="T38" fmla="*/ 11 w 313"/>
                    <a:gd name="T39" fmla="*/ 50 h 184"/>
                    <a:gd name="T40" fmla="*/ 25 w 313"/>
                    <a:gd name="T41" fmla="*/ 32 h 184"/>
                    <a:gd name="T42" fmla="*/ 43 w 313"/>
                    <a:gd name="T43" fmla="*/ 18 h 184"/>
                    <a:gd name="T44" fmla="*/ 65 w 313"/>
                    <a:gd name="T45" fmla="*/ 9 h 184"/>
                    <a:gd name="T46" fmla="*/ 88 w 313"/>
                    <a:gd name="T47" fmla="*/ 7 h 184"/>
                    <a:gd name="T48" fmla="*/ 111 w 313"/>
                    <a:gd name="T49" fmla="*/ 9 h 184"/>
                    <a:gd name="T50" fmla="*/ 131 w 313"/>
                    <a:gd name="T51" fmla="*/ 18 h 184"/>
                    <a:gd name="T52" fmla="*/ 149 w 313"/>
                    <a:gd name="T53" fmla="*/ 31 h 184"/>
                    <a:gd name="T54" fmla="*/ 163 w 313"/>
                    <a:gd name="T55" fmla="*/ 46 h 184"/>
                    <a:gd name="T56" fmla="*/ 299 w 313"/>
                    <a:gd name="T57"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3" h="184">
                      <a:moveTo>
                        <a:pt x="299" y="0"/>
                      </a:moveTo>
                      <a:lnTo>
                        <a:pt x="305" y="22"/>
                      </a:lnTo>
                      <a:lnTo>
                        <a:pt x="313" y="44"/>
                      </a:lnTo>
                      <a:lnTo>
                        <a:pt x="176" y="90"/>
                      </a:lnTo>
                      <a:lnTo>
                        <a:pt x="177" y="92"/>
                      </a:lnTo>
                      <a:lnTo>
                        <a:pt x="177" y="95"/>
                      </a:lnTo>
                      <a:lnTo>
                        <a:pt x="173" y="119"/>
                      </a:lnTo>
                      <a:lnTo>
                        <a:pt x="164" y="139"/>
                      </a:lnTo>
                      <a:lnTo>
                        <a:pt x="151" y="157"/>
                      </a:lnTo>
                      <a:lnTo>
                        <a:pt x="134" y="171"/>
                      </a:lnTo>
                      <a:lnTo>
                        <a:pt x="112" y="180"/>
                      </a:lnTo>
                      <a:lnTo>
                        <a:pt x="88" y="184"/>
                      </a:lnTo>
                      <a:lnTo>
                        <a:pt x="65" y="180"/>
                      </a:lnTo>
                      <a:lnTo>
                        <a:pt x="43" y="171"/>
                      </a:lnTo>
                      <a:lnTo>
                        <a:pt x="25" y="157"/>
                      </a:lnTo>
                      <a:lnTo>
                        <a:pt x="11" y="139"/>
                      </a:lnTo>
                      <a:lnTo>
                        <a:pt x="3" y="119"/>
                      </a:lnTo>
                      <a:lnTo>
                        <a:pt x="0" y="95"/>
                      </a:lnTo>
                      <a:lnTo>
                        <a:pt x="3" y="72"/>
                      </a:lnTo>
                      <a:lnTo>
                        <a:pt x="11" y="50"/>
                      </a:lnTo>
                      <a:lnTo>
                        <a:pt x="25" y="32"/>
                      </a:lnTo>
                      <a:lnTo>
                        <a:pt x="43" y="18"/>
                      </a:lnTo>
                      <a:lnTo>
                        <a:pt x="65" y="9"/>
                      </a:lnTo>
                      <a:lnTo>
                        <a:pt x="88" y="7"/>
                      </a:lnTo>
                      <a:lnTo>
                        <a:pt x="111" y="9"/>
                      </a:lnTo>
                      <a:lnTo>
                        <a:pt x="131" y="18"/>
                      </a:lnTo>
                      <a:lnTo>
                        <a:pt x="149" y="31"/>
                      </a:lnTo>
                      <a:lnTo>
                        <a:pt x="163" y="46"/>
                      </a:lnTo>
                      <a:lnTo>
                        <a:pt x="2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274" name="Freeform 29"/>
                <p:cNvSpPr>
                  <a:spLocks/>
                </p:cNvSpPr>
                <p:nvPr/>
              </p:nvSpPr>
              <p:spPr bwMode="auto">
                <a:xfrm>
                  <a:off x="3308351" y="3132138"/>
                  <a:ext cx="481013" cy="481013"/>
                </a:xfrm>
                <a:custGeom>
                  <a:avLst/>
                  <a:gdLst>
                    <a:gd name="T0" fmla="*/ 151 w 303"/>
                    <a:gd name="T1" fmla="*/ 0 h 303"/>
                    <a:gd name="T2" fmla="*/ 182 w 303"/>
                    <a:gd name="T3" fmla="*/ 2 h 303"/>
                    <a:gd name="T4" fmla="*/ 211 w 303"/>
                    <a:gd name="T5" fmla="*/ 11 h 303"/>
                    <a:gd name="T6" fmla="*/ 237 w 303"/>
                    <a:gd name="T7" fmla="*/ 25 h 303"/>
                    <a:gd name="T8" fmla="*/ 260 w 303"/>
                    <a:gd name="T9" fmla="*/ 44 h 303"/>
                    <a:gd name="T10" fmla="*/ 277 w 303"/>
                    <a:gd name="T11" fmla="*/ 66 h 303"/>
                    <a:gd name="T12" fmla="*/ 291 w 303"/>
                    <a:gd name="T13" fmla="*/ 93 h 303"/>
                    <a:gd name="T14" fmla="*/ 300 w 303"/>
                    <a:gd name="T15" fmla="*/ 121 h 303"/>
                    <a:gd name="T16" fmla="*/ 303 w 303"/>
                    <a:gd name="T17" fmla="*/ 151 h 303"/>
                    <a:gd name="T18" fmla="*/ 300 w 303"/>
                    <a:gd name="T19" fmla="*/ 182 h 303"/>
                    <a:gd name="T20" fmla="*/ 291 w 303"/>
                    <a:gd name="T21" fmla="*/ 210 h 303"/>
                    <a:gd name="T22" fmla="*/ 277 w 303"/>
                    <a:gd name="T23" fmla="*/ 235 h 303"/>
                    <a:gd name="T24" fmla="*/ 260 w 303"/>
                    <a:gd name="T25" fmla="*/ 258 h 303"/>
                    <a:gd name="T26" fmla="*/ 237 w 303"/>
                    <a:gd name="T27" fmla="*/ 277 h 303"/>
                    <a:gd name="T28" fmla="*/ 211 w 303"/>
                    <a:gd name="T29" fmla="*/ 291 h 303"/>
                    <a:gd name="T30" fmla="*/ 182 w 303"/>
                    <a:gd name="T31" fmla="*/ 300 h 303"/>
                    <a:gd name="T32" fmla="*/ 151 w 303"/>
                    <a:gd name="T33" fmla="*/ 303 h 303"/>
                    <a:gd name="T34" fmla="*/ 121 w 303"/>
                    <a:gd name="T35" fmla="*/ 300 h 303"/>
                    <a:gd name="T36" fmla="*/ 93 w 303"/>
                    <a:gd name="T37" fmla="*/ 291 h 303"/>
                    <a:gd name="T38" fmla="*/ 67 w 303"/>
                    <a:gd name="T39" fmla="*/ 277 h 303"/>
                    <a:gd name="T40" fmla="*/ 44 w 303"/>
                    <a:gd name="T41" fmla="*/ 258 h 303"/>
                    <a:gd name="T42" fmla="*/ 27 w 303"/>
                    <a:gd name="T43" fmla="*/ 235 h 303"/>
                    <a:gd name="T44" fmla="*/ 13 w 303"/>
                    <a:gd name="T45" fmla="*/ 210 h 303"/>
                    <a:gd name="T46" fmla="*/ 4 w 303"/>
                    <a:gd name="T47" fmla="*/ 182 h 303"/>
                    <a:gd name="T48" fmla="*/ 0 w 303"/>
                    <a:gd name="T49" fmla="*/ 151 h 303"/>
                    <a:gd name="T50" fmla="*/ 4 w 303"/>
                    <a:gd name="T51" fmla="*/ 121 h 303"/>
                    <a:gd name="T52" fmla="*/ 13 w 303"/>
                    <a:gd name="T53" fmla="*/ 93 h 303"/>
                    <a:gd name="T54" fmla="*/ 27 w 303"/>
                    <a:gd name="T55" fmla="*/ 66 h 303"/>
                    <a:gd name="T56" fmla="*/ 44 w 303"/>
                    <a:gd name="T57" fmla="*/ 44 h 303"/>
                    <a:gd name="T58" fmla="*/ 67 w 303"/>
                    <a:gd name="T59" fmla="*/ 25 h 303"/>
                    <a:gd name="T60" fmla="*/ 93 w 303"/>
                    <a:gd name="T61" fmla="*/ 11 h 303"/>
                    <a:gd name="T62" fmla="*/ 121 w 303"/>
                    <a:gd name="T63" fmla="*/ 2 h 303"/>
                    <a:gd name="T64" fmla="*/ 151 w 303"/>
                    <a:gd name="T65"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3" h="303">
                      <a:moveTo>
                        <a:pt x="151" y="0"/>
                      </a:moveTo>
                      <a:lnTo>
                        <a:pt x="182" y="2"/>
                      </a:lnTo>
                      <a:lnTo>
                        <a:pt x="211" y="11"/>
                      </a:lnTo>
                      <a:lnTo>
                        <a:pt x="237" y="25"/>
                      </a:lnTo>
                      <a:lnTo>
                        <a:pt x="260" y="44"/>
                      </a:lnTo>
                      <a:lnTo>
                        <a:pt x="277" y="66"/>
                      </a:lnTo>
                      <a:lnTo>
                        <a:pt x="291" y="93"/>
                      </a:lnTo>
                      <a:lnTo>
                        <a:pt x="300" y="121"/>
                      </a:lnTo>
                      <a:lnTo>
                        <a:pt x="303" y="151"/>
                      </a:lnTo>
                      <a:lnTo>
                        <a:pt x="300" y="182"/>
                      </a:lnTo>
                      <a:lnTo>
                        <a:pt x="291" y="210"/>
                      </a:lnTo>
                      <a:lnTo>
                        <a:pt x="277" y="235"/>
                      </a:lnTo>
                      <a:lnTo>
                        <a:pt x="260" y="258"/>
                      </a:lnTo>
                      <a:lnTo>
                        <a:pt x="237" y="277"/>
                      </a:lnTo>
                      <a:lnTo>
                        <a:pt x="211" y="291"/>
                      </a:lnTo>
                      <a:lnTo>
                        <a:pt x="182" y="300"/>
                      </a:lnTo>
                      <a:lnTo>
                        <a:pt x="151" y="303"/>
                      </a:lnTo>
                      <a:lnTo>
                        <a:pt x="121" y="300"/>
                      </a:lnTo>
                      <a:lnTo>
                        <a:pt x="93" y="291"/>
                      </a:lnTo>
                      <a:lnTo>
                        <a:pt x="67" y="277"/>
                      </a:lnTo>
                      <a:lnTo>
                        <a:pt x="44" y="258"/>
                      </a:lnTo>
                      <a:lnTo>
                        <a:pt x="27" y="235"/>
                      </a:lnTo>
                      <a:lnTo>
                        <a:pt x="13" y="210"/>
                      </a:lnTo>
                      <a:lnTo>
                        <a:pt x="4" y="182"/>
                      </a:lnTo>
                      <a:lnTo>
                        <a:pt x="0" y="151"/>
                      </a:lnTo>
                      <a:lnTo>
                        <a:pt x="4" y="121"/>
                      </a:lnTo>
                      <a:lnTo>
                        <a:pt x="13" y="93"/>
                      </a:lnTo>
                      <a:lnTo>
                        <a:pt x="27" y="66"/>
                      </a:lnTo>
                      <a:lnTo>
                        <a:pt x="44" y="44"/>
                      </a:lnTo>
                      <a:lnTo>
                        <a:pt x="67" y="25"/>
                      </a:lnTo>
                      <a:lnTo>
                        <a:pt x="93" y="11"/>
                      </a:lnTo>
                      <a:lnTo>
                        <a:pt x="121" y="2"/>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grpSp>
        </p:grpSp>
        <p:grpSp>
          <p:nvGrpSpPr>
            <p:cNvPr id="275" name="Group 274"/>
            <p:cNvGrpSpPr/>
            <p:nvPr/>
          </p:nvGrpSpPr>
          <p:grpSpPr>
            <a:xfrm>
              <a:off x="5734738" y="4067508"/>
              <a:ext cx="939921" cy="939921"/>
              <a:chOff x="4035963" y="3780226"/>
              <a:chExt cx="1096575" cy="1096574"/>
            </a:xfrm>
          </p:grpSpPr>
          <p:sp>
            <p:nvSpPr>
              <p:cNvPr id="276" name="Rectangle 275"/>
              <p:cNvSpPr/>
              <p:nvPr/>
            </p:nvSpPr>
            <p:spPr>
              <a:xfrm>
                <a:off x="4035963" y="3780226"/>
                <a:ext cx="1096575" cy="1096574"/>
              </a:xfrm>
              <a:prstGeom prst="rect">
                <a:avLst/>
              </a:prstGeom>
              <a:solidFill>
                <a:srgbClr val="DB536A"/>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 b="1" dirty="0">
                    <a:solidFill>
                      <a:schemeClr val="bg1"/>
                    </a:solidFill>
                    <a:cs typeface="Arial"/>
                  </a:rPr>
                  <a:t>Integration Fabric</a:t>
                </a:r>
              </a:p>
            </p:txBody>
          </p:sp>
          <p:sp>
            <p:nvSpPr>
              <p:cNvPr id="277" name="Freeform 4977"/>
              <p:cNvSpPr>
                <a:spLocks noEditPoints="1"/>
              </p:cNvSpPr>
              <p:nvPr/>
            </p:nvSpPr>
            <p:spPr bwMode="auto">
              <a:xfrm>
                <a:off x="4392078" y="4001289"/>
                <a:ext cx="428932" cy="428932"/>
              </a:xfrm>
              <a:custGeom>
                <a:avLst/>
                <a:gdLst>
                  <a:gd name="T0" fmla="*/ 354 w 392"/>
                  <a:gd name="T1" fmla="*/ 130 h 392"/>
                  <a:gd name="T2" fmla="*/ 342 w 392"/>
                  <a:gd name="T3" fmla="*/ 72 h 392"/>
                  <a:gd name="T4" fmla="*/ 276 w 392"/>
                  <a:gd name="T5" fmla="*/ 36 h 392"/>
                  <a:gd name="T6" fmla="*/ 228 w 392"/>
                  <a:gd name="T7" fmla="*/ 52 h 392"/>
                  <a:gd name="T8" fmla="*/ 154 w 392"/>
                  <a:gd name="T9" fmla="*/ 46 h 392"/>
                  <a:gd name="T10" fmla="*/ 100 w 392"/>
                  <a:gd name="T11" fmla="*/ 38 h 392"/>
                  <a:gd name="T12" fmla="*/ 42 w 392"/>
                  <a:gd name="T13" fmla="*/ 84 h 392"/>
                  <a:gd name="T14" fmla="*/ 42 w 392"/>
                  <a:gd name="T15" fmla="*/ 148 h 392"/>
                  <a:gd name="T16" fmla="*/ 68 w 392"/>
                  <a:gd name="T17" fmla="*/ 124 h 392"/>
                  <a:gd name="T18" fmla="*/ 76 w 392"/>
                  <a:gd name="T19" fmla="*/ 90 h 392"/>
                  <a:gd name="T20" fmla="*/ 116 w 392"/>
                  <a:gd name="T21" fmla="*/ 68 h 392"/>
                  <a:gd name="T22" fmla="*/ 150 w 392"/>
                  <a:gd name="T23" fmla="*/ 82 h 392"/>
                  <a:gd name="T24" fmla="*/ 164 w 392"/>
                  <a:gd name="T25" fmla="*/ 148 h 392"/>
                  <a:gd name="T26" fmla="*/ 228 w 392"/>
                  <a:gd name="T27" fmla="*/ 148 h 392"/>
                  <a:gd name="T28" fmla="*/ 236 w 392"/>
                  <a:gd name="T29" fmla="*/ 90 h 392"/>
                  <a:gd name="T30" fmla="*/ 276 w 392"/>
                  <a:gd name="T31" fmla="*/ 68 h 392"/>
                  <a:gd name="T32" fmla="*/ 310 w 392"/>
                  <a:gd name="T33" fmla="*/ 82 h 392"/>
                  <a:gd name="T34" fmla="*/ 324 w 392"/>
                  <a:gd name="T35" fmla="*/ 116 h 392"/>
                  <a:gd name="T36" fmla="*/ 302 w 392"/>
                  <a:gd name="T37" fmla="*/ 156 h 392"/>
                  <a:gd name="T38" fmla="*/ 228 w 392"/>
                  <a:gd name="T39" fmla="*/ 164 h 392"/>
                  <a:gd name="T40" fmla="*/ 114 w 392"/>
                  <a:gd name="T41" fmla="*/ 164 h 392"/>
                  <a:gd name="T42" fmla="*/ 52 w 392"/>
                  <a:gd name="T43" fmla="*/ 228 h 392"/>
                  <a:gd name="T44" fmla="*/ 36 w 392"/>
                  <a:gd name="T45" fmla="*/ 276 h 392"/>
                  <a:gd name="T46" fmla="*/ 60 w 392"/>
                  <a:gd name="T47" fmla="*/ 332 h 392"/>
                  <a:gd name="T48" fmla="*/ 116 w 392"/>
                  <a:gd name="T49" fmla="*/ 356 h 392"/>
                  <a:gd name="T50" fmla="*/ 164 w 392"/>
                  <a:gd name="T51" fmla="*/ 392 h 392"/>
                  <a:gd name="T52" fmla="*/ 250 w 392"/>
                  <a:gd name="T53" fmla="*/ 352 h 392"/>
                  <a:gd name="T54" fmla="*/ 308 w 392"/>
                  <a:gd name="T55" fmla="*/ 350 h 392"/>
                  <a:gd name="T56" fmla="*/ 354 w 392"/>
                  <a:gd name="T57" fmla="*/ 292 h 392"/>
                  <a:gd name="T58" fmla="*/ 312 w 392"/>
                  <a:gd name="T59" fmla="*/ 244 h 392"/>
                  <a:gd name="T60" fmla="*/ 324 w 392"/>
                  <a:gd name="T61" fmla="*/ 276 h 392"/>
                  <a:gd name="T62" fmla="*/ 310 w 392"/>
                  <a:gd name="T63" fmla="*/ 310 h 392"/>
                  <a:gd name="T64" fmla="*/ 276 w 392"/>
                  <a:gd name="T65" fmla="*/ 324 h 392"/>
                  <a:gd name="T66" fmla="*/ 236 w 392"/>
                  <a:gd name="T67" fmla="*/ 302 h 392"/>
                  <a:gd name="T68" fmla="*/ 204 w 392"/>
                  <a:gd name="T69" fmla="*/ 244 h 392"/>
                  <a:gd name="T70" fmla="*/ 164 w 392"/>
                  <a:gd name="T71" fmla="*/ 276 h 392"/>
                  <a:gd name="T72" fmla="*/ 150 w 392"/>
                  <a:gd name="T73" fmla="*/ 310 h 392"/>
                  <a:gd name="T74" fmla="*/ 116 w 392"/>
                  <a:gd name="T75" fmla="*/ 324 h 392"/>
                  <a:gd name="T76" fmla="*/ 76 w 392"/>
                  <a:gd name="T77" fmla="*/ 302 h 392"/>
                  <a:gd name="T78" fmla="*/ 68 w 392"/>
                  <a:gd name="T79" fmla="*/ 266 h 392"/>
                  <a:gd name="T80" fmla="*/ 98 w 392"/>
                  <a:gd name="T81" fmla="*/ 232 h 392"/>
                  <a:gd name="T82" fmla="*/ 228 w 392"/>
                  <a:gd name="T83" fmla="*/ 228 h 392"/>
                  <a:gd name="T84" fmla="*/ 340 w 392"/>
                  <a:gd name="T85" fmla="*/ 228 h 392"/>
                  <a:gd name="T86" fmla="*/ 204 w 392"/>
                  <a:gd name="T87" fmla="*/ 102 h 392"/>
                  <a:gd name="T88" fmla="*/ 204 w 392"/>
                  <a:gd name="T89" fmla="*/ 50 h 392"/>
                  <a:gd name="T90" fmla="*/ 50 w 392"/>
                  <a:gd name="T91" fmla="*/ 204 h 392"/>
                  <a:gd name="T92" fmla="*/ 188 w 392"/>
                  <a:gd name="T93" fmla="*/ 290 h 392"/>
                  <a:gd name="T94" fmla="*/ 188 w 392"/>
                  <a:gd name="T95" fmla="*/ 342 h 392"/>
                  <a:gd name="T96" fmla="*/ 104 w 392"/>
                  <a:gd name="T97" fmla="*/ 204 h 392"/>
                  <a:gd name="T98" fmla="*/ 156 w 392"/>
                  <a:gd name="T99" fmla="*/ 204 h 392"/>
                  <a:gd name="T100" fmla="*/ 210 w 392"/>
                  <a:gd name="T101" fmla="*/ 204 h 392"/>
                  <a:gd name="T102" fmla="*/ 262 w 392"/>
                  <a:gd name="T103" fmla="*/ 204 h 392"/>
                  <a:gd name="T104" fmla="*/ 316 w 392"/>
                  <a:gd name="T105" fmla="*/ 204 h 392"/>
                  <a:gd name="T106" fmla="*/ 368 w 392"/>
                  <a:gd name="T107" fmla="*/ 204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2" h="392">
                    <a:moveTo>
                      <a:pt x="340" y="164"/>
                    </a:moveTo>
                    <a:lnTo>
                      <a:pt x="340" y="164"/>
                    </a:lnTo>
                    <a:lnTo>
                      <a:pt x="346" y="154"/>
                    </a:lnTo>
                    <a:lnTo>
                      <a:pt x="352" y="142"/>
                    </a:lnTo>
                    <a:lnTo>
                      <a:pt x="354" y="130"/>
                    </a:lnTo>
                    <a:lnTo>
                      <a:pt x="356" y="116"/>
                    </a:lnTo>
                    <a:lnTo>
                      <a:pt x="356" y="116"/>
                    </a:lnTo>
                    <a:lnTo>
                      <a:pt x="354" y="100"/>
                    </a:lnTo>
                    <a:lnTo>
                      <a:pt x="350" y="84"/>
                    </a:lnTo>
                    <a:lnTo>
                      <a:pt x="342" y="72"/>
                    </a:lnTo>
                    <a:lnTo>
                      <a:pt x="332" y="60"/>
                    </a:lnTo>
                    <a:lnTo>
                      <a:pt x="320" y="50"/>
                    </a:lnTo>
                    <a:lnTo>
                      <a:pt x="308" y="42"/>
                    </a:lnTo>
                    <a:lnTo>
                      <a:pt x="292" y="38"/>
                    </a:lnTo>
                    <a:lnTo>
                      <a:pt x="276" y="36"/>
                    </a:lnTo>
                    <a:lnTo>
                      <a:pt x="276" y="36"/>
                    </a:lnTo>
                    <a:lnTo>
                      <a:pt x="262" y="38"/>
                    </a:lnTo>
                    <a:lnTo>
                      <a:pt x="250" y="40"/>
                    </a:lnTo>
                    <a:lnTo>
                      <a:pt x="238" y="46"/>
                    </a:lnTo>
                    <a:lnTo>
                      <a:pt x="228" y="52"/>
                    </a:lnTo>
                    <a:lnTo>
                      <a:pt x="228" y="0"/>
                    </a:lnTo>
                    <a:lnTo>
                      <a:pt x="164" y="0"/>
                    </a:lnTo>
                    <a:lnTo>
                      <a:pt x="164" y="52"/>
                    </a:lnTo>
                    <a:lnTo>
                      <a:pt x="164" y="52"/>
                    </a:lnTo>
                    <a:lnTo>
                      <a:pt x="154" y="46"/>
                    </a:lnTo>
                    <a:lnTo>
                      <a:pt x="142" y="40"/>
                    </a:lnTo>
                    <a:lnTo>
                      <a:pt x="130" y="38"/>
                    </a:lnTo>
                    <a:lnTo>
                      <a:pt x="116" y="36"/>
                    </a:lnTo>
                    <a:lnTo>
                      <a:pt x="116" y="36"/>
                    </a:lnTo>
                    <a:lnTo>
                      <a:pt x="100" y="38"/>
                    </a:lnTo>
                    <a:lnTo>
                      <a:pt x="84" y="42"/>
                    </a:lnTo>
                    <a:lnTo>
                      <a:pt x="72" y="50"/>
                    </a:lnTo>
                    <a:lnTo>
                      <a:pt x="60" y="60"/>
                    </a:lnTo>
                    <a:lnTo>
                      <a:pt x="50" y="72"/>
                    </a:lnTo>
                    <a:lnTo>
                      <a:pt x="42" y="84"/>
                    </a:lnTo>
                    <a:lnTo>
                      <a:pt x="38" y="100"/>
                    </a:lnTo>
                    <a:lnTo>
                      <a:pt x="36" y="116"/>
                    </a:lnTo>
                    <a:lnTo>
                      <a:pt x="36" y="116"/>
                    </a:lnTo>
                    <a:lnTo>
                      <a:pt x="38" y="132"/>
                    </a:lnTo>
                    <a:lnTo>
                      <a:pt x="42" y="148"/>
                    </a:lnTo>
                    <a:lnTo>
                      <a:pt x="80" y="148"/>
                    </a:lnTo>
                    <a:lnTo>
                      <a:pt x="80" y="148"/>
                    </a:lnTo>
                    <a:lnTo>
                      <a:pt x="74" y="140"/>
                    </a:lnTo>
                    <a:lnTo>
                      <a:pt x="72" y="132"/>
                    </a:lnTo>
                    <a:lnTo>
                      <a:pt x="68" y="124"/>
                    </a:lnTo>
                    <a:lnTo>
                      <a:pt x="68" y="116"/>
                    </a:lnTo>
                    <a:lnTo>
                      <a:pt x="68" y="116"/>
                    </a:lnTo>
                    <a:lnTo>
                      <a:pt x="68" y="106"/>
                    </a:lnTo>
                    <a:lnTo>
                      <a:pt x="72" y="98"/>
                    </a:lnTo>
                    <a:lnTo>
                      <a:pt x="76" y="90"/>
                    </a:lnTo>
                    <a:lnTo>
                      <a:pt x="82" y="82"/>
                    </a:lnTo>
                    <a:lnTo>
                      <a:pt x="90" y="76"/>
                    </a:lnTo>
                    <a:lnTo>
                      <a:pt x="98" y="72"/>
                    </a:lnTo>
                    <a:lnTo>
                      <a:pt x="106" y="68"/>
                    </a:lnTo>
                    <a:lnTo>
                      <a:pt x="116" y="68"/>
                    </a:lnTo>
                    <a:lnTo>
                      <a:pt x="116" y="68"/>
                    </a:lnTo>
                    <a:lnTo>
                      <a:pt x="126" y="68"/>
                    </a:lnTo>
                    <a:lnTo>
                      <a:pt x="134" y="72"/>
                    </a:lnTo>
                    <a:lnTo>
                      <a:pt x="142" y="76"/>
                    </a:lnTo>
                    <a:lnTo>
                      <a:pt x="150" y="82"/>
                    </a:lnTo>
                    <a:lnTo>
                      <a:pt x="156" y="90"/>
                    </a:lnTo>
                    <a:lnTo>
                      <a:pt x="160" y="98"/>
                    </a:lnTo>
                    <a:lnTo>
                      <a:pt x="164" y="106"/>
                    </a:lnTo>
                    <a:lnTo>
                      <a:pt x="164" y="116"/>
                    </a:lnTo>
                    <a:lnTo>
                      <a:pt x="164" y="148"/>
                    </a:lnTo>
                    <a:lnTo>
                      <a:pt x="188" y="148"/>
                    </a:lnTo>
                    <a:lnTo>
                      <a:pt x="188" y="128"/>
                    </a:lnTo>
                    <a:lnTo>
                      <a:pt x="204" y="128"/>
                    </a:lnTo>
                    <a:lnTo>
                      <a:pt x="204" y="148"/>
                    </a:lnTo>
                    <a:lnTo>
                      <a:pt x="228" y="148"/>
                    </a:lnTo>
                    <a:lnTo>
                      <a:pt x="228" y="116"/>
                    </a:lnTo>
                    <a:lnTo>
                      <a:pt x="228" y="116"/>
                    </a:lnTo>
                    <a:lnTo>
                      <a:pt x="228" y="106"/>
                    </a:lnTo>
                    <a:lnTo>
                      <a:pt x="232" y="98"/>
                    </a:lnTo>
                    <a:lnTo>
                      <a:pt x="236" y="90"/>
                    </a:lnTo>
                    <a:lnTo>
                      <a:pt x="242" y="82"/>
                    </a:lnTo>
                    <a:lnTo>
                      <a:pt x="250" y="76"/>
                    </a:lnTo>
                    <a:lnTo>
                      <a:pt x="258" y="72"/>
                    </a:lnTo>
                    <a:lnTo>
                      <a:pt x="266" y="68"/>
                    </a:lnTo>
                    <a:lnTo>
                      <a:pt x="276" y="68"/>
                    </a:lnTo>
                    <a:lnTo>
                      <a:pt x="276" y="68"/>
                    </a:lnTo>
                    <a:lnTo>
                      <a:pt x="286" y="68"/>
                    </a:lnTo>
                    <a:lnTo>
                      <a:pt x="294" y="72"/>
                    </a:lnTo>
                    <a:lnTo>
                      <a:pt x="302" y="76"/>
                    </a:lnTo>
                    <a:lnTo>
                      <a:pt x="310" y="82"/>
                    </a:lnTo>
                    <a:lnTo>
                      <a:pt x="316" y="90"/>
                    </a:lnTo>
                    <a:lnTo>
                      <a:pt x="320" y="98"/>
                    </a:lnTo>
                    <a:lnTo>
                      <a:pt x="324" y="106"/>
                    </a:lnTo>
                    <a:lnTo>
                      <a:pt x="324" y="116"/>
                    </a:lnTo>
                    <a:lnTo>
                      <a:pt x="324" y="116"/>
                    </a:lnTo>
                    <a:lnTo>
                      <a:pt x="324" y="126"/>
                    </a:lnTo>
                    <a:lnTo>
                      <a:pt x="320" y="134"/>
                    </a:lnTo>
                    <a:lnTo>
                      <a:pt x="316" y="142"/>
                    </a:lnTo>
                    <a:lnTo>
                      <a:pt x="310" y="150"/>
                    </a:lnTo>
                    <a:lnTo>
                      <a:pt x="302" y="156"/>
                    </a:lnTo>
                    <a:lnTo>
                      <a:pt x="294" y="160"/>
                    </a:lnTo>
                    <a:lnTo>
                      <a:pt x="286" y="164"/>
                    </a:lnTo>
                    <a:lnTo>
                      <a:pt x="276" y="164"/>
                    </a:lnTo>
                    <a:lnTo>
                      <a:pt x="228" y="164"/>
                    </a:lnTo>
                    <a:lnTo>
                      <a:pt x="228" y="164"/>
                    </a:lnTo>
                    <a:lnTo>
                      <a:pt x="164" y="164"/>
                    </a:lnTo>
                    <a:lnTo>
                      <a:pt x="164" y="164"/>
                    </a:lnTo>
                    <a:lnTo>
                      <a:pt x="116" y="164"/>
                    </a:lnTo>
                    <a:lnTo>
                      <a:pt x="116" y="164"/>
                    </a:lnTo>
                    <a:lnTo>
                      <a:pt x="114" y="164"/>
                    </a:lnTo>
                    <a:lnTo>
                      <a:pt x="52" y="164"/>
                    </a:lnTo>
                    <a:lnTo>
                      <a:pt x="16" y="164"/>
                    </a:lnTo>
                    <a:lnTo>
                      <a:pt x="0" y="164"/>
                    </a:lnTo>
                    <a:lnTo>
                      <a:pt x="0" y="228"/>
                    </a:lnTo>
                    <a:lnTo>
                      <a:pt x="52" y="228"/>
                    </a:lnTo>
                    <a:lnTo>
                      <a:pt x="52" y="228"/>
                    </a:lnTo>
                    <a:lnTo>
                      <a:pt x="46" y="238"/>
                    </a:lnTo>
                    <a:lnTo>
                      <a:pt x="40" y="250"/>
                    </a:lnTo>
                    <a:lnTo>
                      <a:pt x="38" y="262"/>
                    </a:lnTo>
                    <a:lnTo>
                      <a:pt x="36" y="276"/>
                    </a:lnTo>
                    <a:lnTo>
                      <a:pt x="36" y="276"/>
                    </a:lnTo>
                    <a:lnTo>
                      <a:pt x="38" y="292"/>
                    </a:lnTo>
                    <a:lnTo>
                      <a:pt x="42" y="308"/>
                    </a:lnTo>
                    <a:lnTo>
                      <a:pt x="50" y="320"/>
                    </a:lnTo>
                    <a:lnTo>
                      <a:pt x="60" y="332"/>
                    </a:lnTo>
                    <a:lnTo>
                      <a:pt x="72" y="342"/>
                    </a:lnTo>
                    <a:lnTo>
                      <a:pt x="84" y="350"/>
                    </a:lnTo>
                    <a:lnTo>
                      <a:pt x="100" y="354"/>
                    </a:lnTo>
                    <a:lnTo>
                      <a:pt x="116" y="356"/>
                    </a:lnTo>
                    <a:lnTo>
                      <a:pt x="116" y="356"/>
                    </a:lnTo>
                    <a:lnTo>
                      <a:pt x="130" y="354"/>
                    </a:lnTo>
                    <a:lnTo>
                      <a:pt x="142" y="352"/>
                    </a:lnTo>
                    <a:lnTo>
                      <a:pt x="154" y="346"/>
                    </a:lnTo>
                    <a:lnTo>
                      <a:pt x="164" y="340"/>
                    </a:lnTo>
                    <a:lnTo>
                      <a:pt x="164" y="392"/>
                    </a:lnTo>
                    <a:lnTo>
                      <a:pt x="228" y="392"/>
                    </a:lnTo>
                    <a:lnTo>
                      <a:pt x="228" y="340"/>
                    </a:lnTo>
                    <a:lnTo>
                      <a:pt x="228" y="340"/>
                    </a:lnTo>
                    <a:lnTo>
                      <a:pt x="238" y="346"/>
                    </a:lnTo>
                    <a:lnTo>
                      <a:pt x="250" y="352"/>
                    </a:lnTo>
                    <a:lnTo>
                      <a:pt x="262" y="354"/>
                    </a:lnTo>
                    <a:lnTo>
                      <a:pt x="276" y="356"/>
                    </a:lnTo>
                    <a:lnTo>
                      <a:pt x="276" y="356"/>
                    </a:lnTo>
                    <a:lnTo>
                      <a:pt x="292" y="354"/>
                    </a:lnTo>
                    <a:lnTo>
                      <a:pt x="308" y="350"/>
                    </a:lnTo>
                    <a:lnTo>
                      <a:pt x="320" y="342"/>
                    </a:lnTo>
                    <a:lnTo>
                      <a:pt x="332" y="332"/>
                    </a:lnTo>
                    <a:lnTo>
                      <a:pt x="342" y="320"/>
                    </a:lnTo>
                    <a:lnTo>
                      <a:pt x="350" y="308"/>
                    </a:lnTo>
                    <a:lnTo>
                      <a:pt x="354" y="292"/>
                    </a:lnTo>
                    <a:lnTo>
                      <a:pt x="356" y="276"/>
                    </a:lnTo>
                    <a:lnTo>
                      <a:pt x="356" y="276"/>
                    </a:lnTo>
                    <a:lnTo>
                      <a:pt x="354" y="260"/>
                    </a:lnTo>
                    <a:lnTo>
                      <a:pt x="350" y="244"/>
                    </a:lnTo>
                    <a:lnTo>
                      <a:pt x="312" y="244"/>
                    </a:lnTo>
                    <a:lnTo>
                      <a:pt x="312" y="244"/>
                    </a:lnTo>
                    <a:lnTo>
                      <a:pt x="318" y="252"/>
                    </a:lnTo>
                    <a:lnTo>
                      <a:pt x="320" y="260"/>
                    </a:lnTo>
                    <a:lnTo>
                      <a:pt x="324" y="268"/>
                    </a:lnTo>
                    <a:lnTo>
                      <a:pt x="324" y="276"/>
                    </a:lnTo>
                    <a:lnTo>
                      <a:pt x="324" y="276"/>
                    </a:lnTo>
                    <a:lnTo>
                      <a:pt x="324" y="286"/>
                    </a:lnTo>
                    <a:lnTo>
                      <a:pt x="320" y="294"/>
                    </a:lnTo>
                    <a:lnTo>
                      <a:pt x="316" y="302"/>
                    </a:lnTo>
                    <a:lnTo>
                      <a:pt x="310" y="310"/>
                    </a:lnTo>
                    <a:lnTo>
                      <a:pt x="302" y="316"/>
                    </a:lnTo>
                    <a:lnTo>
                      <a:pt x="294" y="320"/>
                    </a:lnTo>
                    <a:lnTo>
                      <a:pt x="286" y="324"/>
                    </a:lnTo>
                    <a:lnTo>
                      <a:pt x="276" y="324"/>
                    </a:lnTo>
                    <a:lnTo>
                      <a:pt x="276" y="324"/>
                    </a:lnTo>
                    <a:lnTo>
                      <a:pt x="266" y="324"/>
                    </a:lnTo>
                    <a:lnTo>
                      <a:pt x="258" y="320"/>
                    </a:lnTo>
                    <a:lnTo>
                      <a:pt x="250" y="316"/>
                    </a:lnTo>
                    <a:lnTo>
                      <a:pt x="242" y="310"/>
                    </a:lnTo>
                    <a:lnTo>
                      <a:pt x="236" y="302"/>
                    </a:lnTo>
                    <a:lnTo>
                      <a:pt x="232" y="294"/>
                    </a:lnTo>
                    <a:lnTo>
                      <a:pt x="228" y="286"/>
                    </a:lnTo>
                    <a:lnTo>
                      <a:pt x="228" y="276"/>
                    </a:lnTo>
                    <a:lnTo>
                      <a:pt x="228" y="244"/>
                    </a:lnTo>
                    <a:lnTo>
                      <a:pt x="204" y="244"/>
                    </a:lnTo>
                    <a:lnTo>
                      <a:pt x="204" y="264"/>
                    </a:lnTo>
                    <a:lnTo>
                      <a:pt x="188" y="264"/>
                    </a:lnTo>
                    <a:lnTo>
                      <a:pt x="188" y="244"/>
                    </a:lnTo>
                    <a:lnTo>
                      <a:pt x="164" y="244"/>
                    </a:lnTo>
                    <a:lnTo>
                      <a:pt x="164" y="276"/>
                    </a:lnTo>
                    <a:lnTo>
                      <a:pt x="164" y="276"/>
                    </a:lnTo>
                    <a:lnTo>
                      <a:pt x="164" y="286"/>
                    </a:lnTo>
                    <a:lnTo>
                      <a:pt x="160" y="294"/>
                    </a:lnTo>
                    <a:lnTo>
                      <a:pt x="156" y="302"/>
                    </a:lnTo>
                    <a:lnTo>
                      <a:pt x="150" y="310"/>
                    </a:lnTo>
                    <a:lnTo>
                      <a:pt x="142" y="316"/>
                    </a:lnTo>
                    <a:lnTo>
                      <a:pt x="134" y="320"/>
                    </a:lnTo>
                    <a:lnTo>
                      <a:pt x="126" y="324"/>
                    </a:lnTo>
                    <a:lnTo>
                      <a:pt x="116" y="324"/>
                    </a:lnTo>
                    <a:lnTo>
                      <a:pt x="116" y="324"/>
                    </a:lnTo>
                    <a:lnTo>
                      <a:pt x="106" y="324"/>
                    </a:lnTo>
                    <a:lnTo>
                      <a:pt x="98" y="320"/>
                    </a:lnTo>
                    <a:lnTo>
                      <a:pt x="90" y="316"/>
                    </a:lnTo>
                    <a:lnTo>
                      <a:pt x="82" y="310"/>
                    </a:lnTo>
                    <a:lnTo>
                      <a:pt x="76" y="302"/>
                    </a:lnTo>
                    <a:lnTo>
                      <a:pt x="72" y="294"/>
                    </a:lnTo>
                    <a:lnTo>
                      <a:pt x="68" y="286"/>
                    </a:lnTo>
                    <a:lnTo>
                      <a:pt x="68" y="276"/>
                    </a:lnTo>
                    <a:lnTo>
                      <a:pt x="68" y="276"/>
                    </a:lnTo>
                    <a:lnTo>
                      <a:pt x="68" y="266"/>
                    </a:lnTo>
                    <a:lnTo>
                      <a:pt x="72" y="258"/>
                    </a:lnTo>
                    <a:lnTo>
                      <a:pt x="76" y="250"/>
                    </a:lnTo>
                    <a:lnTo>
                      <a:pt x="82" y="242"/>
                    </a:lnTo>
                    <a:lnTo>
                      <a:pt x="90" y="236"/>
                    </a:lnTo>
                    <a:lnTo>
                      <a:pt x="98" y="232"/>
                    </a:lnTo>
                    <a:lnTo>
                      <a:pt x="106" y="228"/>
                    </a:lnTo>
                    <a:lnTo>
                      <a:pt x="116" y="228"/>
                    </a:lnTo>
                    <a:lnTo>
                      <a:pt x="164" y="228"/>
                    </a:lnTo>
                    <a:lnTo>
                      <a:pt x="164" y="228"/>
                    </a:lnTo>
                    <a:lnTo>
                      <a:pt x="228" y="228"/>
                    </a:lnTo>
                    <a:lnTo>
                      <a:pt x="228" y="228"/>
                    </a:lnTo>
                    <a:lnTo>
                      <a:pt x="276" y="228"/>
                    </a:lnTo>
                    <a:lnTo>
                      <a:pt x="276" y="228"/>
                    </a:lnTo>
                    <a:lnTo>
                      <a:pt x="278" y="228"/>
                    </a:lnTo>
                    <a:lnTo>
                      <a:pt x="340" y="228"/>
                    </a:lnTo>
                    <a:lnTo>
                      <a:pt x="340" y="228"/>
                    </a:lnTo>
                    <a:lnTo>
                      <a:pt x="392" y="228"/>
                    </a:lnTo>
                    <a:lnTo>
                      <a:pt x="392" y="164"/>
                    </a:lnTo>
                    <a:lnTo>
                      <a:pt x="340" y="164"/>
                    </a:lnTo>
                    <a:close/>
                    <a:moveTo>
                      <a:pt x="204" y="102"/>
                    </a:moveTo>
                    <a:lnTo>
                      <a:pt x="188" y="102"/>
                    </a:lnTo>
                    <a:lnTo>
                      <a:pt x="188" y="76"/>
                    </a:lnTo>
                    <a:lnTo>
                      <a:pt x="204" y="76"/>
                    </a:lnTo>
                    <a:lnTo>
                      <a:pt x="204" y="102"/>
                    </a:lnTo>
                    <a:close/>
                    <a:moveTo>
                      <a:pt x="204" y="50"/>
                    </a:moveTo>
                    <a:lnTo>
                      <a:pt x="188" y="50"/>
                    </a:lnTo>
                    <a:lnTo>
                      <a:pt x="188" y="24"/>
                    </a:lnTo>
                    <a:lnTo>
                      <a:pt x="204" y="24"/>
                    </a:lnTo>
                    <a:lnTo>
                      <a:pt x="204" y="50"/>
                    </a:lnTo>
                    <a:close/>
                    <a:moveTo>
                      <a:pt x="50" y="204"/>
                    </a:moveTo>
                    <a:lnTo>
                      <a:pt x="24" y="204"/>
                    </a:lnTo>
                    <a:lnTo>
                      <a:pt x="24" y="188"/>
                    </a:lnTo>
                    <a:lnTo>
                      <a:pt x="50" y="188"/>
                    </a:lnTo>
                    <a:lnTo>
                      <a:pt x="50" y="204"/>
                    </a:lnTo>
                    <a:close/>
                    <a:moveTo>
                      <a:pt x="188" y="290"/>
                    </a:moveTo>
                    <a:lnTo>
                      <a:pt x="204" y="290"/>
                    </a:lnTo>
                    <a:lnTo>
                      <a:pt x="204" y="316"/>
                    </a:lnTo>
                    <a:lnTo>
                      <a:pt x="188" y="316"/>
                    </a:lnTo>
                    <a:lnTo>
                      <a:pt x="188" y="290"/>
                    </a:lnTo>
                    <a:close/>
                    <a:moveTo>
                      <a:pt x="188" y="342"/>
                    </a:moveTo>
                    <a:lnTo>
                      <a:pt x="204" y="342"/>
                    </a:lnTo>
                    <a:lnTo>
                      <a:pt x="204" y="368"/>
                    </a:lnTo>
                    <a:lnTo>
                      <a:pt x="188" y="368"/>
                    </a:lnTo>
                    <a:lnTo>
                      <a:pt x="188" y="342"/>
                    </a:lnTo>
                    <a:close/>
                    <a:moveTo>
                      <a:pt x="104" y="204"/>
                    </a:moveTo>
                    <a:lnTo>
                      <a:pt x="76" y="204"/>
                    </a:lnTo>
                    <a:lnTo>
                      <a:pt x="76" y="188"/>
                    </a:lnTo>
                    <a:lnTo>
                      <a:pt x="104" y="188"/>
                    </a:lnTo>
                    <a:lnTo>
                      <a:pt x="104" y="204"/>
                    </a:lnTo>
                    <a:close/>
                    <a:moveTo>
                      <a:pt x="156" y="204"/>
                    </a:moveTo>
                    <a:lnTo>
                      <a:pt x="130" y="204"/>
                    </a:lnTo>
                    <a:lnTo>
                      <a:pt x="130" y="188"/>
                    </a:lnTo>
                    <a:lnTo>
                      <a:pt x="156" y="188"/>
                    </a:lnTo>
                    <a:lnTo>
                      <a:pt x="156" y="204"/>
                    </a:lnTo>
                    <a:close/>
                    <a:moveTo>
                      <a:pt x="210" y="204"/>
                    </a:moveTo>
                    <a:lnTo>
                      <a:pt x="182" y="204"/>
                    </a:lnTo>
                    <a:lnTo>
                      <a:pt x="182" y="188"/>
                    </a:lnTo>
                    <a:lnTo>
                      <a:pt x="210" y="188"/>
                    </a:lnTo>
                    <a:lnTo>
                      <a:pt x="210" y="204"/>
                    </a:lnTo>
                    <a:close/>
                    <a:moveTo>
                      <a:pt x="262" y="204"/>
                    </a:moveTo>
                    <a:lnTo>
                      <a:pt x="236" y="204"/>
                    </a:lnTo>
                    <a:lnTo>
                      <a:pt x="236" y="188"/>
                    </a:lnTo>
                    <a:lnTo>
                      <a:pt x="262" y="188"/>
                    </a:lnTo>
                    <a:lnTo>
                      <a:pt x="262" y="204"/>
                    </a:lnTo>
                    <a:close/>
                    <a:moveTo>
                      <a:pt x="316" y="204"/>
                    </a:moveTo>
                    <a:lnTo>
                      <a:pt x="288" y="204"/>
                    </a:lnTo>
                    <a:lnTo>
                      <a:pt x="288" y="188"/>
                    </a:lnTo>
                    <a:lnTo>
                      <a:pt x="316" y="188"/>
                    </a:lnTo>
                    <a:lnTo>
                      <a:pt x="316" y="204"/>
                    </a:lnTo>
                    <a:close/>
                    <a:moveTo>
                      <a:pt x="368" y="204"/>
                    </a:moveTo>
                    <a:lnTo>
                      <a:pt x="342" y="204"/>
                    </a:lnTo>
                    <a:lnTo>
                      <a:pt x="342" y="188"/>
                    </a:lnTo>
                    <a:lnTo>
                      <a:pt x="368" y="188"/>
                    </a:lnTo>
                    <a:lnTo>
                      <a:pt x="368" y="20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600"/>
              </a:p>
            </p:txBody>
          </p:sp>
        </p:grpSp>
        <p:grpSp>
          <p:nvGrpSpPr>
            <p:cNvPr id="278" name="Group 277"/>
            <p:cNvGrpSpPr/>
            <p:nvPr/>
          </p:nvGrpSpPr>
          <p:grpSpPr>
            <a:xfrm>
              <a:off x="8670543" y="5243165"/>
              <a:ext cx="939921" cy="939921"/>
              <a:chOff x="7461069" y="5151826"/>
              <a:chExt cx="1096575" cy="1096574"/>
            </a:xfrm>
          </p:grpSpPr>
          <p:sp>
            <p:nvSpPr>
              <p:cNvPr id="279" name="Rectangle 278"/>
              <p:cNvSpPr/>
              <p:nvPr/>
            </p:nvSpPr>
            <p:spPr>
              <a:xfrm>
                <a:off x="7461069" y="5151826"/>
                <a:ext cx="1096575" cy="1096574"/>
              </a:xfrm>
              <a:prstGeom prst="rect">
                <a:avLst/>
              </a:prstGeom>
              <a:solidFill>
                <a:schemeClr val="accent5">
                  <a:lumMod val="7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 b="1" dirty="0">
                    <a:solidFill>
                      <a:schemeClr val="bg1"/>
                    </a:solidFill>
                    <a:cs typeface="Arial"/>
                  </a:rPr>
                  <a:t>Service Lifecycle Insight</a:t>
                </a:r>
              </a:p>
            </p:txBody>
          </p:sp>
          <p:grpSp>
            <p:nvGrpSpPr>
              <p:cNvPr id="280" name="Group 279"/>
              <p:cNvGrpSpPr/>
              <p:nvPr/>
            </p:nvGrpSpPr>
            <p:grpSpPr>
              <a:xfrm>
                <a:off x="7835963" y="5328860"/>
                <a:ext cx="316937" cy="345163"/>
                <a:chOff x="2906713" y="657226"/>
                <a:chExt cx="1247776" cy="1358900"/>
              </a:xfrm>
              <a:solidFill>
                <a:srgbClr val="FFFFFF"/>
              </a:solidFill>
            </p:grpSpPr>
            <p:sp>
              <p:nvSpPr>
                <p:cNvPr id="281" name="Freeform 30"/>
                <p:cNvSpPr>
                  <a:spLocks/>
                </p:cNvSpPr>
                <p:nvPr/>
              </p:nvSpPr>
              <p:spPr bwMode="auto">
                <a:xfrm>
                  <a:off x="3214688" y="1100138"/>
                  <a:ext cx="168275" cy="169863"/>
                </a:xfrm>
                <a:custGeom>
                  <a:avLst/>
                  <a:gdLst>
                    <a:gd name="T0" fmla="*/ 23 w 106"/>
                    <a:gd name="T1" fmla="*/ 0 h 107"/>
                    <a:gd name="T2" fmla="*/ 83 w 106"/>
                    <a:gd name="T3" fmla="*/ 0 h 107"/>
                    <a:gd name="T4" fmla="*/ 95 w 106"/>
                    <a:gd name="T5" fmla="*/ 3 h 107"/>
                    <a:gd name="T6" fmla="*/ 103 w 106"/>
                    <a:gd name="T7" fmla="*/ 12 h 107"/>
                    <a:gd name="T8" fmla="*/ 106 w 106"/>
                    <a:gd name="T9" fmla="*/ 24 h 107"/>
                    <a:gd name="T10" fmla="*/ 106 w 106"/>
                    <a:gd name="T11" fmla="*/ 84 h 107"/>
                    <a:gd name="T12" fmla="*/ 103 w 106"/>
                    <a:gd name="T13" fmla="*/ 95 h 107"/>
                    <a:gd name="T14" fmla="*/ 95 w 106"/>
                    <a:gd name="T15" fmla="*/ 104 h 107"/>
                    <a:gd name="T16" fmla="*/ 83 w 106"/>
                    <a:gd name="T17" fmla="*/ 107 h 107"/>
                    <a:gd name="T18" fmla="*/ 23 w 106"/>
                    <a:gd name="T19" fmla="*/ 107 h 107"/>
                    <a:gd name="T20" fmla="*/ 12 w 106"/>
                    <a:gd name="T21" fmla="*/ 104 h 107"/>
                    <a:gd name="T22" fmla="*/ 3 w 106"/>
                    <a:gd name="T23" fmla="*/ 95 h 107"/>
                    <a:gd name="T24" fmla="*/ 0 w 106"/>
                    <a:gd name="T25" fmla="*/ 84 h 107"/>
                    <a:gd name="T26" fmla="*/ 0 w 106"/>
                    <a:gd name="T27" fmla="*/ 24 h 107"/>
                    <a:gd name="T28" fmla="*/ 3 w 106"/>
                    <a:gd name="T29" fmla="*/ 12 h 107"/>
                    <a:gd name="T30" fmla="*/ 12 w 106"/>
                    <a:gd name="T31" fmla="*/ 3 h 107"/>
                    <a:gd name="T32" fmla="*/ 23 w 106"/>
                    <a:gd name="T3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07">
                      <a:moveTo>
                        <a:pt x="23" y="0"/>
                      </a:moveTo>
                      <a:lnTo>
                        <a:pt x="83" y="0"/>
                      </a:lnTo>
                      <a:lnTo>
                        <a:pt x="95" y="3"/>
                      </a:lnTo>
                      <a:lnTo>
                        <a:pt x="103" y="12"/>
                      </a:lnTo>
                      <a:lnTo>
                        <a:pt x="106" y="24"/>
                      </a:lnTo>
                      <a:lnTo>
                        <a:pt x="106" y="84"/>
                      </a:lnTo>
                      <a:lnTo>
                        <a:pt x="103" y="95"/>
                      </a:lnTo>
                      <a:lnTo>
                        <a:pt x="95" y="104"/>
                      </a:lnTo>
                      <a:lnTo>
                        <a:pt x="83" y="107"/>
                      </a:lnTo>
                      <a:lnTo>
                        <a:pt x="23" y="107"/>
                      </a:lnTo>
                      <a:lnTo>
                        <a:pt x="12" y="104"/>
                      </a:lnTo>
                      <a:lnTo>
                        <a:pt x="3" y="95"/>
                      </a:lnTo>
                      <a:lnTo>
                        <a:pt x="0" y="84"/>
                      </a:lnTo>
                      <a:lnTo>
                        <a:pt x="0" y="24"/>
                      </a:lnTo>
                      <a:lnTo>
                        <a:pt x="3" y="12"/>
                      </a:lnTo>
                      <a:lnTo>
                        <a:pt x="12" y="3"/>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282" name="Freeform 31"/>
                <p:cNvSpPr>
                  <a:spLocks/>
                </p:cNvSpPr>
                <p:nvPr/>
              </p:nvSpPr>
              <p:spPr bwMode="auto">
                <a:xfrm>
                  <a:off x="3498851" y="955676"/>
                  <a:ext cx="203200" cy="204788"/>
                </a:xfrm>
                <a:custGeom>
                  <a:avLst/>
                  <a:gdLst>
                    <a:gd name="T0" fmla="*/ 29 w 128"/>
                    <a:gd name="T1" fmla="*/ 0 h 129"/>
                    <a:gd name="T2" fmla="*/ 100 w 128"/>
                    <a:gd name="T3" fmla="*/ 0 h 129"/>
                    <a:gd name="T4" fmla="*/ 112 w 128"/>
                    <a:gd name="T5" fmla="*/ 1 h 129"/>
                    <a:gd name="T6" fmla="*/ 120 w 128"/>
                    <a:gd name="T7" fmla="*/ 8 h 129"/>
                    <a:gd name="T8" fmla="*/ 126 w 128"/>
                    <a:gd name="T9" fmla="*/ 17 h 129"/>
                    <a:gd name="T10" fmla="*/ 128 w 128"/>
                    <a:gd name="T11" fmla="*/ 28 h 129"/>
                    <a:gd name="T12" fmla="*/ 128 w 128"/>
                    <a:gd name="T13" fmla="*/ 99 h 129"/>
                    <a:gd name="T14" fmla="*/ 126 w 128"/>
                    <a:gd name="T15" fmla="*/ 111 h 129"/>
                    <a:gd name="T16" fmla="*/ 120 w 128"/>
                    <a:gd name="T17" fmla="*/ 120 h 129"/>
                    <a:gd name="T18" fmla="*/ 112 w 128"/>
                    <a:gd name="T19" fmla="*/ 126 h 129"/>
                    <a:gd name="T20" fmla="*/ 100 w 128"/>
                    <a:gd name="T21" fmla="*/ 129 h 129"/>
                    <a:gd name="T22" fmla="*/ 29 w 128"/>
                    <a:gd name="T23" fmla="*/ 129 h 129"/>
                    <a:gd name="T24" fmla="*/ 17 w 128"/>
                    <a:gd name="T25" fmla="*/ 126 h 129"/>
                    <a:gd name="T26" fmla="*/ 8 w 128"/>
                    <a:gd name="T27" fmla="*/ 120 h 129"/>
                    <a:gd name="T28" fmla="*/ 2 w 128"/>
                    <a:gd name="T29" fmla="*/ 111 h 129"/>
                    <a:gd name="T30" fmla="*/ 0 w 128"/>
                    <a:gd name="T31" fmla="*/ 99 h 129"/>
                    <a:gd name="T32" fmla="*/ 0 w 128"/>
                    <a:gd name="T33" fmla="*/ 28 h 129"/>
                    <a:gd name="T34" fmla="*/ 2 w 128"/>
                    <a:gd name="T35" fmla="*/ 17 h 129"/>
                    <a:gd name="T36" fmla="*/ 8 w 128"/>
                    <a:gd name="T37" fmla="*/ 8 h 129"/>
                    <a:gd name="T38" fmla="*/ 17 w 128"/>
                    <a:gd name="T39" fmla="*/ 1 h 129"/>
                    <a:gd name="T40" fmla="*/ 29 w 128"/>
                    <a:gd name="T4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9">
                      <a:moveTo>
                        <a:pt x="29" y="0"/>
                      </a:moveTo>
                      <a:lnTo>
                        <a:pt x="100" y="0"/>
                      </a:lnTo>
                      <a:lnTo>
                        <a:pt x="112" y="1"/>
                      </a:lnTo>
                      <a:lnTo>
                        <a:pt x="120" y="8"/>
                      </a:lnTo>
                      <a:lnTo>
                        <a:pt x="126" y="17"/>
                      </a:lnTo>
                      <a:lnTo>
                        <a:pt x="128" y="28"/>
                      </a:lnTo>
                      <a:lnTo>
                        <a:pt x="128" y="99"/>
                      </a:lnTo>
                      <a:lnTo>
                        <a:pt x="126" y="111"/>
                      </a:lnTo>
                      <a:lnTo>
                        <a:pt x="120" y="120"/>
                      </a:lnTo>
                      <a:lnTo>
                        <a:pt x="112" y="126"/>
                      </a:lnTo>
                      <a:lnTo>
                        <a:pt x="100" y="129"/>
                      </a:lnTo>
                      <a:lnTo>
                        <a:pt x="29" y="129"/>
                      </a:lnTo>
                      <a:lnTo>
                        <a:pt x="17" y="126"/>
                      </a:lnTo>
                      <a:lnTo>
                        <a:pt x="8" y="120"/>
                      </a:lnTo>
                      <a:lnTo>
                        <a:pt x="2" y="111"/>
                      </a:lnTo>
                      <a:lnTo>
                        <a:pt x="0" y="99"/>
                      </a:lnTo>
                      <a:lnTo>
                        <a:pt x="0" y="28"/>
                      </a:lnTo>
                      <a:lnTo>
                        <a:pt x="2" y="17"/>
                      </a:lnTo>
                      <a:lnTo>
                        <a:pt x="8" y="8"/>
                      </a:lnTo>
                      <a:lnTo>
                        <a:pt x="17" y="1"/>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283" name="Freeform 32"/>
                <p:cNvSpPr>
                  <a:spLocks/>
                </p:cNvSpPr>
                <p:nvPr/>
              </p:nvSpPr>
              <p:spPr bwMode="auto">
                <a:xfrm>
                  <a:off x="3470276" y="1541463"/>
                  <a:ext cx="203200" cy="204788"/>
                </a:xfrm>
                <a:custGeom>
                  <a:avLst/>
                  <a:gdLst>
                    <a:gd name="T0" fmla="*/ 28 w 128"/>
                    <a:gd name="T1" fmla="*/ 0 h 129"/>
                    <a:gd name="T2" fmla="*/ 99 w 128"/>
                    <a:gd name="T3" fmla="*/ 0 h 129"/>
                    <a:gd name="T4" fmla="*/ 110 w 128"/>
                    <a:gd name="T5" fmla="*/ 3 h 129"/>
                    <a:gd name="T6" fmla="*/ 119 w 128"/>
                    <a:gd name="T7" fmla="*/ 9 h 129"/>
                    <a:gd name="T8" fmla="*/ 126 w 128"/>
                    <a:gd name="T9" fmla="*/ 18 h 129"/>
                    <a:gd name="T10" fmla="*/ 128 w 128"/>
                    <a:gd name="T11" fmla="*/ 29 h 129"/>
                    <a:gd name="T12" fmla="*/ 128 w 128"/>
                    <a:gd name="T13" fmla="*/ 101 h 129"/>
                    <a:gd name="T14" fmla="*/ 126 w 128"/>
                    <a:gd name="T15" fmla="*/ 111 h 129"/>
                    <a:gd name="T16" fmla="*/ 119 w 128"/>
                    <a:gd name="T17" fmla="*/ 120 h 129"/>
                    <a:gd name="T18" fmla="*/ 110 w 128"/>
                    <a:gd name="T19" fmla="*/ 127 h 129"/>
                    <a:gd name="T20" fmla="*/ 99 w 128"/>
                    <a:gd name="T21" fmla="*/ 129 h 129"/>
                    <a:gd name="T22" fmla="*/ 28 w 128"/>
                    <a:gd name="T23" fmla="*/ 129 h 129"/>
                    <a:gd name="T24" fmla="*/ 16 w 128"/>
                    <a:gd name="T25" fmla="*/ 127 h 129"/>
                    <a:gd name="T26" fmla="*/ 7 w 128"/>
                    <a:gd name="T27" fmla="*/ 120 h 129"/>
                    <a:gd name="T28" fmla="*/ 2 w 128"/>
                    <a:gd name="T29" fmla="*/ 111 h 129"/>
                    <a:gd name="T30" fmla="*/ 0 w 128"/>
                    <a:gd name="T31" fmla="*/ 101 h 129"/>
                    <a:gd name="T32" fmla="*/ 0 w 128"/>
                    <a:gd name="T33" fmla="*/ 29 h 129"/>
                    <a:gd name="T34" fmla="*/ 2 w 128"/>
                    <a:gd name="T35" fmla="*/ 18 h 129"/>
                    <a:gd name="T36" fmla="*/ 7 w 128"/>
                    <a:gd name="T37" fmla="*/ 9 h 129"/>
                    <a:gd name="T38" fmla="*/ 16 w 128"/>
                    <a:gd name="T39" fmla="*/ 3 h 129"/>
                    <a:gd name="T40" fmla="*/ 28 w 128"/>
                    <a:gd name="T4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9">
                      <a:moveTo>
                        <a:pt x="28" y="0"/>
                      </a:moveTo>
                      <a:lnTo>
                        <a:pt x="99" y="0"/>
                      </a:lnTo>
                      <a:lnTo>
                        <a:pt x="110" y="3"/>
                      </a:lnTo>
                      <a:lnTo>
                        <a:pt x="119" y="9"/>
                      </a:lnTo>
                      <a:lnTo>
                        <a:pt x="126" y="18"/>
                      </a:lnTo>
                      <a:lnTo>
                        <a:pt x="128" y="29"/>
                      </a:lnTo>
                      <a:lnTo>
                        <a:pt x="128" y="101"/>
                      </a:lnTo>
                      <a:lnTo>
                        <a:pt x="126" y="111"/>
                      </a:lnTo>
                      <a:lnTo>
                        <a:pt x="119" y="120"/>
                      </a:lnTo>
                      <a:lnTo>
                        <a:pt x="110" y="127"/>
                      </a:lnTo>
                      <a:lnTo>
                        <a:pt x="99" y="129"/>
                      </a:lnTo>
                      <a:lnTo>
                        <a:pt x="28" y="129"/>
                      </a:lnTo>
                      <a:lnTo>
                        <a:pt x="16" y="127"/>
                      </a:lnTo>
                      <a:lnTo>
                        <a:pt x="7" y="120"/>
                      </a:lnTo>
                      <a:lnTo>
                        <a:pt x="2" y="111"/>
                      </a:lnTo>
                      <a:lnTo>
                        <a:pt x="0" y="101"/>
                      </a:lnTo>
                      <a:lnTo>
                        <a:pt x="0" y="29"/>
                      </a:lnTo>
                      <a:lnTo>
                        <a:pt x="2" y="18"/>
                      </a:lnTo>
                      <a:lnTo>
                        <a:pt x="7" y="9"/>
                      </a:lnTo>
                      <a:lnTo>
                        <a:pt x="16" y="3"/>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284" name="Freeform 33"/>
                <p:cNvSpPr>
                  <a:spLocks/>
                </p:cNvSpPr>
                <p:nvPr/>
              </p:nvSpPr>
              <p:spPr bwMode="auto">
                <a:xfrm>
                  <a:off x="3578226" y="1250951"/>
                  <a:ext cx="247650" cy="246063"/>
                </a:xfrm>
                <a:custGeom>
                  <a:avLst/>
                  <a:gdLst>
                    <a:gd name="T0" fmla="*/ 35 w 156"/>
                    <a:gd name="T1" fmla="*/ 0 h 155"/>
                    <a:gd name="T2" fmla="*/ 121 w 156"/>
                    <a:gd name="T3" fmla="*/ 0 h 155"/>
                    <a:gd name="T4" fmla="*/ 135 w 156"/>
                    <a:gd name="T5" fmla="*/ 3 h 155"/>
                    <a:gd name="T6" fmla="*/ 146 w 156"/>
                    <a:gd name="T7" fmla="*/ 9 h 155"/>
                    <a:gd name="T8" fmla="*/ 153 w 156"/>
                    <a:gd name="T9" fmla="*/ 20 h 155"/>
                    <a:gd name="T10" fmla="*/ 156 w 156"/>
                    <a:gd name="T11" fmla="*/ 33 h 155"/>
                    <a:gd name="T12" fmla="*/ 156 w 156"/>
                    <a:gd name="T13" fmla="*/ 121 h 155"/>
                    <a:gd name="T14" fmla="*/ 153 w 156"/>
                    <a:gd name="T15" fmla="*/ 134 h 155"/>
                    <a:gd name="T16" fmla="*/ 146 w 156"/>
                    <a:gd name="T17" fmla="*/ 145 h 155"/>
                    <a:gd name="T18" fmla="*/ 135 w 156"/>
                    <a:gd name="T19" fmla="*/ 153 h 155"/>
                    <a:gd name="T20" fmla="*/ 121 w 156"/>
                    <a:gd name="T21" fmla="*/ 155 h 155"/>
                    <a:gd name="T22" fmla="*/ 35 w 156"/>
                    <a:gd name="T23" fmla="*/ 155 h 155"/>
                    <a:gd name="T24" fmla="*/ 22 w 156"/>
                    <a:gd name="T25" fmla="*/ 153 h 155"/>
                    <a:gd name="T26" fmla="*/ 11 w 156"/>
                    <a:gd name="T27" fmla="*/ 145 h 155"/>
                    <a:gd name="T28" fmla="*/ 3 w 156"/>
                    <a:gd name="T29" fmla="*/ 134 h 155"/>
                    <a:gd name="T30" fmla="*/ 0 w 156"/>
                    <a:gd name="T31" fmla="*/ 121 h 155"/>
                    <a:gd name="T32" fmla="*/ 0 w 156"/>
                    <a:gd name="T33" fmla="*/ 33 h 155"/>
                    <a:gd name="T34" fmla="*/ 3 w 156"/>
                    <a:gd name="T35" fmla="*/ 20 h 155"/>
                    <a:gd name="T36" fmla="*/ 11 w 156"/>
                    <a:gd name="T37" fmla="*/ 9 h 155"/>
                    <a:gd name="T38" fmla="*/ 22 w 156"/>
                    <a:gd name="T39" fmla="*/ 3 h 155"/>
                    <a:gd name="T40" fmla="*/ 35 w 156"/>
                    <a:gd name="T4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155">
                      <a:moveTo>
                        <a:pt x="35" y="0"/>
                      </a:moveTo>
                      <a:lnTo>
                        <a:pt x="121" y="0"/>
                      </a:lnTo>
                      <a:lnTo>
                        <a:pt x="135" y="3"/>
                      </a:lnTo>
                      <a:lnTo>
                        <a:pt x="146" y="9"/>
                      </a:lnTo>
                      <a:lnTo>
                        <a:pt x="153" y="20"/>
                      </a:lnTo>
                      <a:lnTo>
                        <a:pt x="156" y="33"/>
                      </a:lnTo>
                      <a:lnTo>
                        <a:pt x="156" y="121"/>
                      </a:lnTo>
                      <a:lnTo>
                        <a:pt x="153" y="134"/>
                      </a:lnTo>
                      <a:lnTo>
                        <a:pt x="146" y="145"/>
                      </a:lnTo>
                      <a:lnTo>
                        <a:pt x="135" y="153"/>
                      </a:lnTo>
                      <a:lnTo>
                        <a:pt x="121" y="155"/>
                      </a:lnTo>
                      <a:lnTo>
                        <a:pt x="35" y="155"/>
                      </a:lnTo>
                      <a:lnTo>
                        <a:pt x="22" y="153"/>
                      </a:lnTo>
                      <a:lnTo>
                        <a:pt x="11" y="145"/>
                      </a:lnTo>
                      <a:lnTo>
                        <a:pt x="3" y="134"/>
                      </a:lnTo>
                      <a:lnTo>
                        <a:pt x="0" y="121"/>
                      </a:lnTo>
                      <a:lnTo>
                        <a:pt x="0" y="33"/>
                      </a:lnTo>
                      <a:lnTo>
                        <a:pt x="3" y="20"/>
                      </a:lnTo>
                      <a:lnTo>
                        <a:pt x="11" y="9"/>
                      </a:lnTo>
                      <a:lnTo>
                        <a:pt x="22" y="3"/>
                      </a:lnTo>
                      <a:lnTo>
                        <a:pt x="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285" name="Freeform 34"/>
                <p:cNvSpPr>
                  <a:spLocks/>
                </p:cNvSpPr>
                <p:nvPr/>
              </p:nvSpPr>
              <p:spPr bwMode="auto">
                <a:xfrm>
                  <a:off x="3767138" y="735013"/>
                  <a:ext cx="114300" cy="115888"/>
                </a:xfrm>
                <a:custGeom>
                  <a:avLst/>
                  <a:gdLst>
                    <a:gd name="T0" fmla="*/ 16 w 72"/>
                    <a:gd name="T1" fmla="*/ 0 h 73"/>
                    <a:gd name="T2" fmla="*/ 56 w 72"/>
                    <a:gd name="T3" fmla="*/ 0 h 73"/>
                    <a:gd name="T4" fmla="*/ 61 w 72"/>
                    <a:gd name="T5" fmla="*/ 2 h 73"/>
                    <a:gd name="T6" fmla="*/ 66 w 72"/>
                    <a:gd name="T7" fmla="*/ 3 h 73"/>
                    <a:gd name="T8" fmla="*/ 70 w 72"/>
                    <a:gd name="T9" fmla="*/ 7 h 73"/>
                    <a:gd name="T10" fmla="*/ 71 w 72"/>
                    <a:gd name="T11" fmla="*/ 10 h 73"/>
                    <a:gd name="T12" fmla="*/ 72 w 72"/>
                    <a:gd name="T13" fmla="*/ 16 h 73"/>
                    <a:gd name="T14" fmla="*/ 72 w 72"/>
                    <a:gd name="T15" fmla="*/ 56 h 73"/>
                    <a:gd name="T16" fmla="*/ 71 w 72"/>
                    <a:gd name="T17" fmla="*/ 61 h 73"/>
                    <a:gd name="T18" fmla="*/ 70 w 72"/>
                    <a:gd name="T19" fmla="*/ 65 h 73"/>
                    <a:gd name="T20" fmla="*/ 66 w 72"/>
                    <a:gd name="T21" fmla="*/ 69 h 73"/>
                    <a:gd name="T22" fmla="*/ 61 w 72"/>
                    <a:gd name="T23" fmla="*/ 72 h 73"/>
                    <a:gd name="T24" fmla="*/ 56 w 72"/>
                    <a:gd name="T25" fmla="*/ 73 h 73"/>
                    <a:gd name="T26" fmla="*/ 16 w 72"/>
                    <a:gd name="T27" fmla="*/ 73 h 73"/>
                    <a:gd name="T28" fmla="*/ 11 w 72"/>
                    <a:gd name="T29" fmla="*/ 72 h 73"/>
                    <a:gd name="T30" fmla="*/ 6 w 72"/>
                    <a:gd name="T31" fmla="*/ 69 h 73"/>
                    <a:gd name="T32" fmla="*/ 4 w 72"/>
                    <a:gd name="T33" fmla="*/ 65 h 73"/>
                    <a:gd name="T34" fmla="*/ 1 w 72"/>
                    <a:gd name="T35" fmla="*/ 61 h 73"/>
                    <a:gd name="T36" fmla="*/ 0 w 72"/>
                    <a:gd name="T37" fmla="*/ 56 h 73"/>
                    <a:gd name="T38" fmla="*/ 0 w 72"/>
                    <a:gd name="T39" fmla="*/ 16 h 73"/>
                    <a:gd name="T40" fmla="*/ 1 w 72"/>
                    <a:gd name="T41" fmla="*/ 10 h 73"/>
                    <a:gd name="T42" fmla="*/ 4 w 72"/>
                    <a:gd name="T43" fmla="*/ 7 h 73"/>
                    <a:gd name="T44" fmla="*/ 6 w 72"/>
                    <a:gd name="T45" fmla="*/ 3 h 73"/>
                    <a:gd name="T46" fmla="*/ 11 w 72"/>
                    <a:gd name="T47" fmla="*/ 2 h 73"/>
                    <a:gd name="T48" fmla="*/ 16 w 72"/>
                    <a:gd name="T4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73">
                      <a:moveTo>
                        <a:pt x="16" y="0"/>
                      </a:moveTo>
                      <a:lnTo>
                        <a:pt x="56" y="0"/>
                      </a:lnTo>
                      <a:lnTo>
                        <a:pt x="61" y="2"/>
                      </a:lnTo>
                      <a:lnTo>
                        <a:pt x="66" y="3"/>
                      </a:lnTo>
                      <a:lnTo>
                        <a:pt x="70" y="7"/>
                      </a:lnTo>
                      <a:lnTo>
                        <a:pt x="71" y="10"/>
                      </a:lnTo>
                      <a:lnTo>
                        <a:pt x="72" y="16"/>
                      </a:lnTo>
                      <a:lnTo>
                        <a:pt x="72" y="56"/>
                      </a:lnTo>
                      <a:lnTo>
                        <a:pt x="71" y="61"/>
                      </a:lnTo>
                      <a:lnTo>
                        <a:pt x="70" y="65"/>
                      </a:lnTo>
                      <a:lnTo>
                        <a:pt x="66" y="69"/>
                      </a:lnTo>
                      <a:lnTo>
                        <a:pt x="61" y="72"/>
                      </a:lnTo>
                      <a:lnTo>
                        <a:pt x="56" y="73"/>
                      </a:lnTo>
                      <a:lnTo>
                        <a:pt x="16" y="73"/>
                      </a:lnTo>
                      <a:lnTo>
                        <a:pt x="11" y="72"/>
                      </a:lnTo>
                      <a:lnTo>
                        <a:pt x="6" y="69"/>
                      </a:lnTo>
                      <a:lnTo>
                        <a:pt x="4" y="65"/>
                      </a:lnTo>
                      <a:lnTo>
                        <a:pt x="1" y="61"/>
                      </a:lnTo>
                      <a:lnTo>
                        <a:pt x="0" y="56"/>
                      </a:lnTo>
                      <a:lnTo>
                        <a:pt x="0" y="16"/>
                      </a:lnTo>
                      <a:lnTo>
                        <a:pt x="1" y="10"/>
                      </a:lnTo>
                      <a:lnTo>
                        <a:pt x="4" y="7"/>
                      </a:lnTo>
                      <a:lnTo>
                        <a:pt x="6" y="3"/>
                      </a:lnTo>
                      <a:lnTo>
                        <a:pt x="11" y="2"/>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286" name="Freeform 35"/>
                <p:cNvSpPr>
                  <a:spLocks/>
                </p:cNvSpPr>
                <p:nvPr/>
              </p:nvSpPr>
              <p:spPr bwMode="auto">
                <a:xfrm>
                  <a:off x="3932238" y="1336676"/>
                  <a:ext cx="115888" cy="114300"/>
                </a:xfrm>
                <a:custGeom>
                  <a:avLst/>
                  <a:gdLst>
                    <a:gd name="T0" fmla="*/ 17 w 73"/>
                    <a:gd name="T1" fmla="*/ 0 h 72"/>
                    <a:gd name="T2" fmla="*/ 56 w 73"/>
                    <a:gd name="T3" fmla="*/ 0 h 72"/>
                    <a:gd name="T4" fmla="*/ 61 w 73"/>
                    <a:gd name="T5" fmla="*/ 1 h 72"/>
                    <a:gd name="T6" fmla="*/ 66 w 73"/>
                    <a:gd name="T7" fmla="*/ 3 h 72"/>
                    <a:gd name="T8" fmla="*/ 69 w 73"/>
                    <a:gd name="T9" fmla="*/ 6 h 72"/>
                    <a:gd name="T10" fmla="*/ 71 w 73"/>
                    <a:gd name="T11" fmla="*/ 11 h 72"/>
                    <a:gd name="T12" fmla="*/ 73 w 73"/>
                    <a:gd name="T13" fmla="*/ 16 h 72"/>
                    <a:gd name="T14" fmla="*/ 73 w 73"/>
                    <a:gd name="T15" fmla="*/ 56 h 72"/>
                    <a:gd name="T16" fmla="*/ 71 w 73"/>
                    <a:gd name="T17" fmla="*/ 61 h 72"/>
                    <a:gd name="T18" fmla="*/ 69 w 73"/>
                    <a:gd name="T19" fmla="*/ 66 h 72"/>
                    <a:gd name="T20" fmla="*/ 66 w 73"/>
                    <a:gd name="T21" fmla="*/ 70 h 72"/>
                    <a:gd name="T22" fmla="*/ 61 w 73"/>
                    <a:gd name="T23" fmla="*/ 71 h 72"/>
                    <a:gd name="T24" fmla="*/ 56 w 73"/>
                    <a:gd name="T25" fmla="*/ 72 h 72"/>
                    <a:gd name="T26" fmla="*/ 17 w 73"/>
                    <a:gd name="T27" fmla="*/ 72 h 72"/>
                    <a:gd name="T28" fmla="*/ 12 w 73"/>
                    <a:gd name="T29" fmla="*/ 71 h 72"/>
                    <a:gd name="T30" fmla="*/ 7 w 73"/>
                    <a:gd name="T31" fmla="*/ 70 h 72"/>
                    <a:gd name="T32" fmla="*/ 3 w 73"/>
                    <a:gd name="T33" fmla="*/ 66 h 72"/>
                    <a:gd name="T34" fmla="*/ 1 w 73"/>
                    <a:gd name="T35" fmla="*/ 61 h 72"/>
                    <a:gd name="T36" fmla="*/ 0 w 73"/>
                    <a:gd name="T37" fmla="*/ 56 h 72"/>
                    <a:gd name="T38" fmla="*/ 0 w 73"/>
                    <a:gd name="T39" fmla="*/ 16 h 72"/>
                    <a:gd name="T40" fmla="*/ 1 w 73"/>
                    <a:gd name="T41" fmla="*/ 11 h 72"/>
                    <a:gd name="T42" fmla="*/ 3 w 73"/>
                    <a:gd name="T43" fmla="*/ 6 h 72"/>
                    <a:gd name="T44" fmla="*/ 7 w 73"/>
                    <a:gd name="T45" fmla="*/ 3 h 72"/>
                    <a:gd name="T46" fmla="*/ 12 w 73"/>
                    <a:gd name="T47" fmla="*/ 1 h 72"/>
                    <a:gd name="T48" fmla="*/ 17 w 73"/>
                    <a:gd name="T4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72">
                      <a:moveTo>
                        <a:pt x="17" y="0"/>
                      </a:moveTo>
                      <a:lnTo>
                        <a:pt x="56" y="0"/>
                      </a:lnTo>
                      <a:lnTo>
                        <a:pt x="61" y="1"/>
                      </a:lnTo>
                      <a:lnTo>
                        <a:pt x="66" y="3"/>
                      </a:lnTo>
                      <a:lnTo>
                        <a:pt x="69" y="6"/>
                      </a:lnTo>
                      <a:lnTo>
                        <a:pt x="71" y="11"/>
                      </a:lnTo>
                      <a:lnTo>
                        <a:pt x="73" y="16"/>
                      </a:lnTo>
                      <a:lnTo>
                        <a:pt x="73" y="56"/>
                      </a:lnTo>
                      <a:lnTo>
                        <a:pt x="71" y="61"/>
                      </a:lnTo>
                      <a:lnTo>
                        <a:pt x="69" y="66"/>
                      </a:lnTo>
                      <a:lnTo>
                        <a:pt x="66" y="70"/>
                      </a:lnTo>
                      <a:lnTo>
                        <a:pt x="61" y="71"/>
                      </a:lnTo>
                      <a:lnTo>
                        <a:pt x="56" y="72"/>
                      </a:lnTo>
                      <a:lnTo>
                        <a:pt x="17" y="72"/>
                      </a:lnTo>
                      <a:lnTo>
                        <a:pt x="12" y="71"/>
                      </a:lnTo>
                      <a:lnTo>
                        <a:pt x="7" y="70"/>
                      </a:lnTo>
                      <a:lnTo>
                        <a:pt x="3" y="66"/>
                      </a:lnTo>
                      <a:lnTo>
                        <a:pt x="1" y="61"/>
                      </a:lnTo>
                      <a:lnTo>
                        <a:pt x="0" y="56"/>
                      </a:lnTo>
                      <a:lnTo>
                        <a:pt x="0" y="16"/>
                      </a:lnTo>
                      <a:lnTo>
                        <a:pt x="1" y="11"/>
                      </a:lnTo>
                      <a:lnTo>
                        <a:pt x="3" y="6"/>
                      </a:lnTo>
                      <a:lnTo>
                        <a:pt x="7" y="3"/>
                      </a:lnTo>
                      <a:lnTo>
                        <a:pt x="12" y="1"/>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287" name="Freeform 36"/>
                <p:cNvSpPr>
                  <a:spLocks noEditPoints="1"/>
                </p:cNvSpPr>
                <p:nvPr/>
              </p:nvSpPr>
              <p:spPr bwMode="auto">
                <a:xfrm>
                  <a:off x="2906713" y="657226"/>
                  <a:ext cx="611188" cy="1358900"/>
                </a:xfrm>
                <a:custGeom>
                  <a:avLst/>
                  <a:gdLst>
                    <a:gd name="T0" fmla="*/ 105 w 385"/>
                    <a:gd name="T1" fmla="*/ 52 h 856"/>
                    <a:gd name="T2" fmla="*/ 105 w 385"/>
                    <a:gd name="T3" fmla="*/ 764 h 856"/>
                    <a:gd name="T4" fmla="*/ 304 w 385"/>
                    <a:gd name="T5" fmla="*/ 519 h 856"/>
                    <a:gd name="T6" fmla="*/ 304 w 385"/>
                    <a:gd name="T7" fmla="*/ 150 h 856"/>
                    <a:gd name="T8" fmla="*/ 105 w 385"/>
                    <a:gd name="T9" fmla="*/ 52 h 856"/>
                    <a:gd name="T10" fmla="*/ 0 w 385"/>
                    <a:gd name="T11" fmla="*/ 0 h 856"/>
                    <a:gd name="T12" fmla="*/ 73 w 385"/>
                    <a:gd name="T13" fmla="*/ 0 h 856"/>
                    <a:gd name="T14" fmla="*/ 336 w 385"/>
                    <a:gd name="T15" fmla="*/ 129 h 856"/>
                    <a:gd name="T16" fmla="*/ 336 w 385"/>
                    <a:gd name="T17" fmla="*/ 411 h 856"/>
                    <a:gd name="T18" fmla="*/ 337 w 385"/>
                    <a:gd name="T19" fmla="*/ 411 h 856"/>
                    <a:gd name="T20" fmla="*/ 337 w 385"/>
                    <a:gd name="T21" fmla="*/ 411 h 856"/>
                    <a:gd name="T22" fmla="*/ 371 w 385"/>
                    <a:gd name="T23" fmla="*/ 411 h 856"/>
                    <a:gd name="T24" fmla="*/ 376 w 385"/>
                    <a:gd name="T25" fmla="*/ 411 h 856"/>
                    <a:gd name="T26" fmla="*/ 380 w 385"/>
                    <a:gd name="T27" fmla="*/ 414 h 856"/>
                    <a:gd name="T28" fmla="*/ 383 w 385"/>
                    <a:gd name="T29" fmla="*/ 416 h 856"/>
                    <a:gd name="T30" fmla="*/ 384 w 385"/>
                    <a:gd name="T31" fmla="*/ 420 h 856"/>
                    <a:gd name="T32" fmla="*/ 385 w 385"/>
                    <a:gd name="T33" fmla="*/ 424 h 856"/>
                    <a:gd name="T34" fmla="*/ 385 w 385"/>
                    <a:gd name="T35" fmla="*/ 458 h 856"/>
                    <a:gd name="T36" fmla="*/ 384 w 385"/>
                    <a:gd name="T37" fmla="*/ 463 h 856"/>
                    <a:gd name="T38" fmla="*/ 383 w 385"/>
                    <a:gd name="T39" fmla="*/ 466 h 856"/>
                    <a:gd name="T40" fmla="*/ 380 w 385"/>
                    <a:gd name="T41" fmla="*/ 470 h 856"/>
                    <a:gd name="T42" fmla="*/ 376 w 385"/>
                    <a:gd name="T43" fmla="*/ 471 h 856"/>
                    <a:gd name="T44" fmla="*/ 371 w 385"/>
                    <a:gd name="T45" fmla="*/ 472 h 856"/>
                    <a:gd name="T46" fmla="*/ 371 w 385"/>
                    <a:gd name="T47" fmla="*/ 472 h 856"/>
                    <a:gd name="T48" fmla="*/ 337 w 385"/>
                    <a:gd name="T49" fmla="*/ 472 h 856"/>
                    <a:gd name="T50" fmla="*/ 337 w 385"/>
                    <a:gd name="T51" fmla="*/ 472 h 856"/>
                    <a:gd name="T52" fmla="*/ 336 w 385"/>
                    <a:gd name="T53" fmla="*/ 471 h 856"/>
                    <a:gd name="T54" fmla="*/ 336 w 385"/>
                    <a:gd name="T55" fmla="*/ 531 h 856"/>
                    <a:gd name="T56" fmla="*/ 73 w 385"/>
                    <a:gd name="T57" fmla="*/ 856 h 856"/>
                    <a:gd name="T58" fmla="*/ 0 w 385"/>
                    <a:gd name="T59" fmla="*/ 856 h 856"/>
                    <a:gd name="T60" fmla="*/ 0 w 385"/>
                    <a:gd name="T61"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856">
                      <a:moveTo>
                        <a:pt x="105" y="52"/>
                      </a:moveTo>
                      <a:lnTo>
                        <a:pt x="105" y="764"/>
                      </a:lnTo>
                      <a:lnTo>
                        <a:pt x="304" y="519"/>
                      </a:lnTo>
                      <a:lnTo>
                        <a:pt x="304" y="150"/>
                      </a:lnTo>
                      <a:lnTo>
                        <a:pt x="105" y="52"/>
                      </a:lnTo>
                      <a:close/>
                      <a:moveTo>
                        <a:pt x="0" y="0"/>
                      </a:moveTo>
                      <a:lnTo>
                        <a:pt x="73" y="0"/>
                      </a:lnTo>
                      <a:lnTo>
                        <a:pt x="336" y="129"/>
                      </a:lnTo>
                      <a:lnTo>
                        <a:pt x="336" y="411"/>
                      </a:lnTo>
                      <a:lnTo>
                        <a:pt x="337" y="411"/>
                      </a:lnTo>
                      <a:lnTo>
                        <a:pt x="337" y="411"/>
                      </a:lnTo>
                      <a:lnTo>
                        <a:pt x="371" y="411"/>
                      </a:lnTo>
                      <a:lnTo>
                        <a:pt x="376" y="411"/>
                      </a:lnTo>
                      <a:lnTo>
                        <a:pt x="380" y="414"/>
                      </a:lnTo>
                      <a:lnTo>
                        <a:pt x="383" y="416"/>
                      </a:lnTo>
                      <a:lnTo>
                        <a:pt x="384" y="420"/>
                      </a:lnTo>
                      <a:lnTo>
                        <a:pt x="385" y="424"/>
                      </a:lnTo>
                      <a:lnTo>
                        <a:pt x="385" y="458"/>
                      </a:lnTo>
                      <a:lnTo>
                        <a:pt x="384" y="463"/>
                      </a:lnTo>
                      <a:lnTo>
                        <a:pt x="383" y="466"/>
                      </a:lnTo>
                      <a:lnTo>
                        <a:pt x="380" y="470"/>
                      </a:lnTo>
                      <a:lnTo>
                        <a:pt x="376" y="471"/>
                      </a:lnTo>
                      <a:lnTo>
                        <a:pt x="371" y="472"/>
                      </a:lnTo>
                      <a:lnTo>
                        <a:pt x="371" y="472"/>
                      </a:lnTo>
                      <a:lnTo>
                        <a:pt x="337" y="472"/>
                      </a:lnTo>
                      <a:lnTo>
                        <a:pt x="337" y="472"/>
                      </a:lnTo>
                      <a:lnTo>
                        <a:pt x="336" y="471"/>
                      </a:lnTo>
                      <a:lnTo>
                        <a:pt x="336" y="531"/>
                      </a:lnTo>
                      <a:lnTo>
                        <a:pt x="73" y="856"/>
                      </a:lnTo>
                      <a:lnTo>
                        <a:pt x="0" y="85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288" name="Freeform 37"/>
                <p:cNvSpPr>
                  <a:spLocks/>
                </p:cNvSpPr>
                <p:nvPr/>
              </p:nvSpPr>
              <p:spPr bwMode="auto">
                <a:xfrm>
                  <a:off x="3806826" y="1541463"/>
                  <a:ext cx="96838" cy="98425"/>
                </a:xfrm>
                <a:custGeom>
                  <a:avLst/>
                  <a:gdLst>
                    <a:gd name="T0" fmla="*/ 14 w 61"/>
                    <a:gd name="T1" fmla="*/ 0 h 62"/>
                    <a:gd name="T2" fmla="*/ 49 w 61"/>
                    <a:gd name="T3" fmla="*/ 0 h 62"/>
                    <a:gd name="T4" fmla="*/ 52 w 61"/>
                    <a:gd name="T5" fmla="*/ 2 h 62"/>
                    <a:gd name="T6" fmla="*/ 56 w 61"/>
                    <a:gd name="T7" fmla="*/ 3 h 62"/>
                    <a:gd name="T8" fmla="*/ 59 w 61"/>
                    <a:gd name="T9" fmla="*/ 6 h 62"/>
                    <a:gd name="T10" fmla="*/ 61 w 61"/>
                    <a:gd name="T11" fmla="*/ 9 h 62"/>
                    <a:gd name="T12" fmla="*/ 61 w 61"/>
                    <a:gd name="T13" fmla="*/ 15 h 62"/>
                    <a:gd name="T14" fmla="*/ 61 w 61"/>
                    <a:gd name="T15" fmla="*/ 48 h 62"/>
                    <a:gd name="T16" fmla="*/ 61 w 61"/>
                    <a:gd name="T17" fmla="*/ 53 h 62"/>
                    <a:gd name="T18" fmla="*/ 59 w 61"/>
                    <a:gd name="T19" fmla="*/ 57 h 62"/>
                    <a:gd name="T20" fmla="*/ 56 w 61"/>
                    <a:gd name="T21" fmla="*/ 59 h 62"/>
                    <a:gd name="T22" fmla="*/ 52 w 61"/>
                    <a:gd name="T23" fmla="*/ 60 h 62"/>
                    <a:gd name="T24" fmla="*/ 49 w 61"/>
                    <a:gd name="T25" fmla="*/ 62 h 62"/>
                    <a:gd name="T26" fmla="*/ 14 w 61"/>
                    <a:gd name="T27" fmla="*/ 62 h 62"/>
                    <a:gd name="T28" fmla="*/ 10 w 61"/>
                    <a:gd name="T29" fmla="*/ 60 h 62"/>
                    <a:gd name="T30" fmla="*/ 7 w 61"/>
                    <a:gd name="T31" fmla="*/ 59 h 62"/>
                    <a:gd name="T32" fmla="*/ 3 w 61"/>
                    <a:gd name="T33" fmla="*/ 57 h 62"/>
                    <a:gd name="T34" fmla="*/ 2 w 61"/>
                    <a:gd name="T35" fmla="*/ 53 h 62"/>
                    <a:gd name="T36" fmla="*/ 0 w 61"/>
                    <a:gd name="T37" fmla="*/ 48 h 62"/>
                    <a:gd name="T38" fmla="*/ 0 w 61"/>
                    <a:gd name="T39" fmla="*/ 15 h 62"/>
                    <a:gd name="T40" fmla="*/ 2 w 61"/>
                    <a:gd name="T41" fmla="*/ 9 h 62"/>
                    <a:gd name="T42" fmla="*/ 3 w 61"/>
                    <a:gd name="T43" fmla="*/ 6 h 62"/>
                    <a:gd name="T44" fmla="*/ 7 w 61"/>
                    <a:gd name="T45" fmla="*/ 3 h 62"/>
                    <a:gd name="T46" fmla="*/ 10 w 61"/>
                    <a:gd name="T47" fmla="*/ 2 h 62"/>
                    <a:gd name="T48" fmla="*/ 14 w 61"/>
                    <a:gd name="T4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 h="62">
                      <a:moveTo>
                        <a:pt x="14" y="0"/>
                      </a:moveTo>
                      <a:lnTo>
                        <a:pt x="49" y="0"/>
                      </a:lnTo>
                      <a:lnTo>
                        <a:pt x="52" y="2"/>
                      </a:lnTo>
                      <a:lnTo>
                        <a:pt x="56" y="3"/>
                      </a:lnTo>
                      <a:lnTo>
                        <a:pt x="59" y="6"/>
                      </a:lnTo>
                      <a:lnTo>
                        <a:pt x="61" y="9"/>
                      </a:lnTo>
                      <a:lnTo>
                        <a:pt x="61" y="15"/>
                      </a:lnTo>
                      <a:lnTo>
                        <a:pt x="61" y="48"/>
                      </a:lnTo>
                      <a:lnTo>
                        <a:pt x="61" y="53"/>
                      </a:lnTo>
                      <a:lnTo>
                        <a:pt x="59" y="57"/>
                      </a:lnTo>
                      <a:lnTo>
                        <a:pt x="56" y="59"/>
                      </a:lnTo>
                      <a:lnTo>
                        <a:pt x="52" y="60"/>
                      </a:lnTo>
                      <a:lnTo>
                        <a:pt x="49" y="62"/>
                      </a:lnTo>
                      <a:lnTo>
                        <a:pt x="14" y="62"/>
                      </a:lnTo>
                      <a:lnTo>
                        <a:pt x="10" y="60"/>
                      </a:lnTo>
                      <a:lnTo>
                        <a:pt x="7" y="59"/>
                      </a:lnTo>
                      <a:lnTo>
                        <a:pt x="3" y="57"/>
                      </a:lnTo>
                      <a:lnTo>
                        <a:pt x="2" y="53"/>
                      </a:lnTo>
                      <a:lnTo>
                        <a:pt x="0" y="48"/>
                      </a:lnTo>
                      <a:lnTo>
                        <a:pt x="0" y="15"/>
                      </a:lnTo>
                      <a:lnTo>
                        <a:pt x="2" y="9"/>
                      </a:lnTo>
                      <a:lnTo>
                        <a:pt x="3" y="6"/>
                      </a:lnTo>
                      <a:lnTo>
                        <a:pt x="7" y="3"/>
                      </a:lnTo>
                      <a:lnTo>
                        <a:pt x="10" y="2"/>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289" name="Freeform 38"/>
                <p:cNvSpPr>
                  <a:spLocks/>
                </p:cNvSpPr>
                <p:nvPr/>
              </p:nvSpPr>
              <p:spPr bwMode="auto">
                <a:xfrm>
                  <a:off x="3825876" y="919163"/>
                  <a:ext cx="328613" cy="331788"/>
                </a:xfrm>
                <a:custGeom>
                  <a:avLst/>
                  <a:gdLst>
                    <a:gd name="T0" fmla="*/ 46 w 207"/>
                    <a:gd name="T1" fmla="*/ 0 h 209"/>
                    <a:gd name="T2" fmla="*/ 161 w 207"/>
                    <a:gd name="T3" fmla="*/ 0 h 209"/>
                    <a:gd name="T4" fmla="*/ 179 w 207"/>
                    <a:gd name="T5" fmla="*/ 4 h 209"/>
                    <a:gd name="T6" fmla="*/ 194 w 207"/>
                    <a:gd name="T7" fmla="*/ 13 h 209"/>
                    <a:gd name="T8" fmla="*/ 205 w 207"/>
                    <a:gd name="T9" fmla="*/ 28 h 209"/>
                    <a:gd name="T10" fmla="*/ 207 w 207"/>
                    <a:gd name="T11" fmla="*/ 46 h 209"/>
                    <a:gd name="T12" fmla="*/ 207 w 207"/>
                    <a:gd name="T13" fmla="*/ 163 h 209"/>
                    <a:gd name="T14" fmla="*/ 205 w 207"/>
                    <a:gd name="T15" fmla="*/ 181 h 209"/>
                    <a:gd name="T16" fmla="*/ 194 w 207"/>
                    <a:gd name="T17" fmla="*/ 195 h 209"/>
                    <a:gd name="T18" fmla="*/ 179 w 207"/>
                    <a:gd name="T19" fmla="*/ 205 h 209"/>
                    <a:gd name="T20" fmla="*/ 161 w 207"/>
                    <a:gd name="T21" fmla="*/ 209 h 209"/>
                    <a:gd name="T22" fmla="*/ 46 w 207"/>
                    <a:gd name="T23" fmla="*/ 209 h 209"/>
                    <a:gd name="T24" fmla="*/ 28 w 207"/>
                    <a:gd name="T25" fmla="*/ 205 h 209"/>
                    <a:gd name="T26" fmla="*/ 12 w 207"/>
                    <a:gd name="T27" fmla="*/ 195 h 209"/>
                    <a:gd name="T28" fmla="*/ 2 w 207"/>
                    <a:gd name="T29" fmla="*/ 181 h 209"/>
                    <a:gd name="T30" fmla="*/ 0 w 207"/>
                    <a:gd name="T31" fmla="*/ 163 h 209"/>
                    <a:gd name="T32" fmla="*/ 0 w 207"/>
                    <a:gd name="T33" fmla="*/ 46 h 209"/>
                    <a:gd name="T34" fmla="*/ 2 w 207"/>
                    <a:gd name="T35" fmla="*/ 28 h 209"/>
                    <a:gd name="T36" fmla="*/ 12 w 207"/>
                    <a:gd name="T37" fmla="*/ 13 h 209"/>
                    <a:gd name="T38" fmla="*/ 28 w 207"/>
                    <a:gd name="T39" fmla="*/ 4 h 209"/>
                    <a:gd name="T40" fmla="*/ 46 w 207"/>
                    <a:gd name="T4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7" h="209">
                      <a:moveTo>
                        <a:pt x="46" y="0"/>
                      </a:moveTo>
                      <a:lnTo>
                        <a:pt x="161" y="0"/>
                      </a:lnTo>
                      <a:lnTo>
                        <a:pt x="179" y="4"/>
                      </a:lnTo>
                      <a:lnTo>
                        <a:pt x="194" y="13"/>
                      </a:lnTo>
                      <a:lnTo>
                        <a:pt x="205" y="28"/>
                      </a:lnTo>
                      <a:lnTo>
                        <a:pt x="207" y="46"/>
                      </a:lnTo>
                      <a:lnTo>
                        <a:pt x="207" y="163"/>
                      </a:lnTo>
                      <a:lnTo>
                        <a:pt x="205" y="181"/>
                      </a:lnTo>
                      <a:lnTo>
                        <a:pt x="194" y="195"/>
                      </a:lnTo>
                      <a:lnTo>
                        <a:pt x="179" y="205"/>
                      </a:lnTo>
                      <a:lnTo>
                        <a:pt x="161" y="209"/>
                      </a:lnTo>
                      <a:lnTo>
                        <a:pt x="46" y="209"/>
                      </a:lnTo>
                      <a:lnTo>
                        <a:pt x="28" y="205"/>
                      </a:lnTo>
                      <a:lnTo>
                        <a:pt x="12" y="195"/>
                      </a:lnTo>
                      <a:lnTo>
                        <a:pt x="2" y="181"/>
                      </a:lnTo>
                      <a:lnTo>
                        <a:pt x="0" y="163"/>
                      </a:lnTo>
                      <a:lnTo>
                        <a:pt x="0" y="46"/>
                      </a:lnTo>
                      <a:lnTo>
                        <a:pt x="2" y="28"/>
                      </a:lnTo>
                      <a:lnTo>
                        <a:pt x="12" y="13"/>
                      </a:lnTo>
                      <a:lnTo>
                        <a:pt x="28" y="4"/>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grpSp>
        </p:grpSp>
        <p:grpSp>
          <p:nvGrpSpPr>
            <p:cNvPr id="290" name="Group 289"/>
            <p:cNvGrpSpPr/>
            <p:nvPr/>
          </p:nvGrpSpPr>
          <p:grpSpPr>
            <a:xfrm>
              <a:off x="10611408" y="5243165"/>
              <a:ext cx="939921" cy="939921"/>
              <a:chOff x="9725412" y="5151826"/>
              <a:chExt cx="1096575" cy="1096574"/>
            </a:xfrm>
          </p:grpSpPr>
          <p:sp>
            <p:nvSpPr>
              <p:cNvPr id="291" name="Rectangle 290"/>
              <p:cNvSpPr/>
              <p:nvPr/>
            </p:nvSpPr>
            <p:spPr>
              <a:xfrm>
                <a:off x="9725412" y="5151826"/>
                <a:ext cx="1096575" cy="1096574"/>
              </a:xfrm>
              <a:prstGeom prst="rect">
                <a:avLst/>
              </a:prstGeom>
              <a:solidFill>
                <a:schemeClr val="accent5">
                  <a:lumMod val="7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sz="600" b="1" dirty="0">
                    <a:solidFill>
                      <a:schemeClr val="bg1"/>
                    </a:solidFill>
                    <a:cs typeface="Arial"/>
                  </a:rPr>
                  <a:t>Collaboration and Productivity</a:t>
                </a:r>
              </a:p>
            </p:txBody>
          </p:sp>
          <p:grpSp>
            <p:nvGrpSpPr>
              <p:cNvPr id="292" name="Group 291"/>
              <p:cNvGrpSpPr/>
              <p:nvPr/>
            </p:nvGrpSpPr>
            <p:grpSpPr>
              <a:xfrm>
                <a:off x="10057072" y="5347202"/>
                <a:ext cx="439332" cy="444751"/>
                <a:chOff x="5400676" y="4641851"/>
                <a:chExt cx="1544638" cy="1563688"/>
              </a:xfrm>
              <a:solidFill>
                <a:srgbClr val="FFFFFF"/>
              </a:solidFill>
            </p:grpSpPr>
            <p:sp>
              <p:nvSpPr>
                <p:cNvPr id="293" name="Freeform 6"/>
                <p:cNvSpPr>
                  <a:spLocks/>
                </p:cNvSpPr>
                <p:nvPr/>
              </p:nvSpPr>
              <p:spPr bwMode="auto">
                <a:xfrm>
                  <a:off x="5400676" y="5738813"/>
                  <a:ext cx="396875" cy="269875"/>
                </a:xfrm>
                <a:custGeom>
                  <a:avLst/>
                  <a:gdLst>
                    <a:gd name="T0" fmla="*/ 114 w 250"/>
                    <a:gd name="T1" fmla="*/ 0 h 170"/>
                    <a:gd name="T2" fmla="*/ 149 w 250"/>
                    <a:gd name="T3" fmla="*/ 34 h 170"/>
                    <a:gd name="T4" fmla="*/ 153 w 250"/>
                    <a:gd name="T5" fmla="*/ 34 h 170"/>
                    <a:gd name="T6" fmla="*/ 188 w 250"/>
                    <a:gd name="T7" fmla="*/ 0 h 170"/>
                    <a:gd name="T8" fmla="*/ 209 w 250"/>
                    <a:gd name="T9" fmla="*/ 18 h 170"/>
                    <a:gd name="T10" fmla="*/ 216 w 250"/>
                    <a:gd name="T11" fmla="*/ 21 h 170"/>
                    <a:gd name="T12" fmla="*/ 218 w 250"/>
                    <a:gd name="T13" fmla="*/ 48 h 170"/>
                    <a:gd name="T14" fmla="*/ 223 w 250"/>
                    <a:gd name="T15" fmla="*/ 74 h 170"/>
                    <a:gd name="T16" fmla="*/ 233 w 250"/>
                    <a:gd name="T17" fmla="*/ 97 h 170"/>
                    <a:gd name="T18" fmla="*/ 246 w 250"/>
                    <a:gd name="T19" fmla="*/ 116 h 170"/>
                    <a:gd name="T20" fmla="*/ 250 w 250"/>
                    <a:gd name="T21" fmla="*/ 122 h 170"/>
                    <a:gd name="T22" fmla="*/ 249 w 250"/>
                    <a:gd name="T23" fmla="*/ 123 h 170"/>
                    <a:gd name="T24" fmla="*/ 207 w 250"/>
                    <a:gd name="T25" fmla="*/ 144 h 170"/>
                    <a:gd name="T26" fmla="*/ 194 w 250"/>
                    <a:gd name="T27" fmla="*/ 150 h 170"/>
                    <a:gd name="T28" fmla="*/ 185 w 250"/>
                    <a:gd name="T29" fmla="*/ 158 h 170"/>
                    <a:gd name="T30" fmla="*/ 179 w 250"/>
                    <a:gd name="T31" fmla="*/ 168 h 170"/>
                    <a:gd name="T32" fmla="*/ 179 w 250"/>
                    <a:gd name="T33" fmla="*/ 169 h 170"/>
                    <a:gd name="T34" fmla="*/ 177 w 250"/>
                    <a:gd name="T35" fmla="*/ 169 h 170"/>
                    <a:gd name="T36" fmla="*/ 177 w 250"/>
                    <a:gd name="T37" fmla="*/ 170 h 170"/>
                    <a:gd name="T38" fmla="*/ 8 w 250"/>
                    <a:gd name="T39" fmla="*/ 170 h 170"/>
                    <a:gd name="T40" fmla="*/ 2 w 250"/>
                    <a:gd name="T41" fmla="*/ 168 h 170"/>
                    <a:gd name="T42" fmla="*/ 0 w 250"/>
                    <a:gd name="T43" fmla="*/ 160 h 170"/>
                    <a:gd name="T44" fmla="*/ 0 w 250"/>
                    <a:gd name="T45" fmla="*/ 149 h 170"/>
                    <a:gd name="T46" fmla="*/ 3 w 250"/>
                    <a:gd name="T47" fmla="*/ 135 h 170"/>
                    <a:gd name="T48" fmla="*/ 7 w 250"/>
                    <a:gd name="T49" fmla="*/ 119 h 170"/>
                    <a:gd name="T50" fmla="*/ 12 w 250"/>
                    <a:gd name="T51" fmla="*/ 104 h 170"/>
                    <a:gd name="T52" fmla="*/ 17 w 250"/>
                    <a:gd name="T53" fmla="*/ 89 h 170"/>
                    <a:gd name="T54" fmla="*/ 22 w 250"/>
                    <a:gd name="T55" fmla="*/ 75 h 170"/>
                    <a:gd name="T56" fmla="*/ 26 w 250"/>
                    <a:gd name="T57" fmla="*/ 63 h 170"/>
                    <a:gd name="T58" fmla="*/ 30 w 250"/>
                    <a:gd name="T59" fmla="*/ 56 h 170"/>
                    <a:gd name="T60" fmla="*/ 30 w 250"/>
                    <a:gd name="T61" fmla="*/ 53 h 170"/>
                    <a:gd name="T62" fmla="*/ 34 w 250"/>
                    <a:gd name="T63" fmla="*/ 48 h 170"/>
                    <a:gd name="T64" fmla="*/ 37 w 250"/>
                    <a:gd name="T65" fmla="*/ 44 h 170"/>
                    <a:gd name="T66" fmla="*/ 42 w 250"/>
                    <a:gd name="T67" fmla="*/ 42 h 170"/>
                    <a:gd name="T68" fmla="*/ 48 w 250"/>
                    <a:gd name="T69" fmla="*/ 39 h 170"/>
                    <a:gd name="T70" fmla="*/ 92 w 250"/>
                    <a:gd name="T71" fmla="*/ 18 h 170"/>
                    <a:gd name="T72" fmla="*/ 114 w 250"/>
                    <a:gd name="T73"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170">
                      <a:moveTo>
                        <a:pt x="114" y="0"/>
                      </a:moveTo>
                      <a:lnTo>
                        <a:pt x="149" y="34"/>
                      </a:lnTo>
                      <a:lnTo>
                        <a:pt x="153" y="34"/>
                      </a:lnTo>
                      <a:lnTo>
                        <a:pt x="188" y="0"/>
                      </a:lnTo>
                      <a:lnTo>
                        <a:pt x="209" y="18"/>
                      </a:lnTo>
                      <a:lnTo>
                        <a:pt x="216" y="21"/>
                      </a:lnTo>
                      <a:lnTo>
                        <a:pt x="218" y="48"/>
                      </a:lnTo>
                      <a:lnTo>
                        <a:pt x="223" y="74"/>
                      </a:lnTo>
                      <a:lnTo>
                        <a:pt x="233" y="97"/>
                      </a:lnTo>
                      <a:lnTo>
                        <a:pt x="246" y="116"/>
                      </a:lnTo>
                      <a:lnTo>
                        <a:pt x="250" y="122"/>
                      </a:lnTo>
                      <a:lnTo>
                        <a:pt x="249" y="123"/>
                      </a:lnTo>
                      <a:lnTo>
                        <a:pt x="207" y="144"/>
                      </a:lnTo>
                      <a:lnTo>
                        <a:pt x="194" y="150"/>
                      </a:lnTo>
                      <a:lnTo>
                        <a:pt x="185" y="158"/>
                      </a:lnTo>
                      <a:lnTo>
                        <a:pt x="179" y="168"/>
                      </a:lnTo>
                      <a:lnTo>
                        <a:pt x="179" y="169"/>
                      </a:lnTo>
                      <a:lnTo>
                        <a:pt x="177" y="169"/>
                      </a:lnTo>
                      <a:lnTo>
                        <a:pt x="177" y="170"/>
                      </a:lnTo>
                      <a:lnTo>
                        <a:pt x="8" y="170"/>
                      </a:lnTo>
                      <a:lnTo>
                        <a:pt x="2" y="168"/>
                      </a:lnTo>
                      <a:lnTo>
                        <a:pt x="0" y="160"/>
                      </a:lnTo>
                      <a:lnTo>
                        <a:pt x="0" y="149"/>
                      </a:lnTo>
                      <a:lnTo>
                        <a:pt x="3" y="135"/>
                      </a:lnTo>
                      <a:lnTo>
                        <a:pt x="7" y="119"/>
                      </a:lnTo>
                      <a:lnTo>
                        <a:pt x="12" y="104"/>
                      </a:lnTo>
                      <a:lnTo>
                        <a:pt x="17" y="89"/>
                      </a:lnTo>
                      <a:lnTo>
                        <a:pt x="22" y="75"/>
                      </a:lnTo>
                      <a:lnTo>
                        <a:pt x="26" y="63"/>
                      </a:lnTo>
                      <a:lnTo>
                        <a:pt x="30" y="56"/>
                      </a:lnTo>
                      <a:lnTo>
                        <a:pt x="30" y="53"/>
                      </a:lnTo>
                      <a:lnTo>
                        <a:pt x="34" y="48"/>
                      </a:lnTo>
                      <a:lnTo>
                        <a:pt x="37" y="44"/>
                      </a:lnTo>
                      <a:lnTo>
                        <a:pt x="42" y="42"/>
                      </a:lnTo>
                      <a:lnTo>
                        <a:pt x="48" y="39"/>
                      </a:lnTo>
                      <a:lnTo>
                        <a:pt x="92" y="18"/>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294" name="Freeform 7"/>
                <p:cNvSpPr>
                  <a:spLocks/>
                </p:cNvSpPr>
                <p:nvPr/>
              </p:nvSpPr>
              <p:spPr bwMode="auto">
                <a:xfrm>
                  <a:off x="5510213" y="5443538"/>
                  <a:ext cx="258763" cy="309563"/>
                </a:xfrm>
                <a:custGeom>
                  <a:avLst/>
                  <a:gdLst>
                    <a:gd name="T0" fmla="*/ 82 w 163"/>
                    <a:gd name="T1" fmla="*/ 0 h 195"/>
                    <a:gd name="T2" fmla="*/ 105 w 163"/>
                    <a:gd name="T3" fmla="*/ 1 h 195"/>
                    <a:gd name="T4" fmla="*/ 124 w 163"/>
                    <a:gd name="T5" fmla="*/ 6 h 195"/>
                    <a:gd name="T6" fmla="*/ 139 w 163"/>
                    <a:gd name="T7" fmla="*/ 15 h 195"/>
                    <a:gd name="T8" fmla="*/ 150 w 163"/>
                    <a:gd name="T9" fmla="*/ 27 h 195"/>
                    <a:gd name="T10" fmla="*/ 158 w 163"/>
                    <a:gd name="T11" fmla="*/ 42 h 195"/>
                    <a:gd name="T12" fmla="*/ 162 w 163"/>
                    <a:gd name="T13" fmla="*/ 60 h 195"/>
                    <a:gd name="T14" fmla="*/ 163 w 163"/>
                    <a:gd name="T15" fmla="*/ 80 h 195"/>
                    <a:gd name="T16" fmla="*/ 161 w 163"/>
                    <a:gd name="T17" fmla="*/ 109 h 195"/>
                    <a:gd name="T18" fmla="*/ 153 w 163"/>
                    <a:gd name="T19" fmla="*/ 134 h 195"/>
                    <a:gd name="T20" fmla="*/ 141 w 163"/>
                    <a:gd name="T21" fmla="*/ 155 h 195"/>
                    <a:gd name="T22" fmla="*/ 129 w 163"/>
                    <a:gd name="T23" fmla="*/ 173 h 195"/>
                    <a:gd name="T24" fmla="*/ 113 w 163"/>
                    <a:gd name="T25" fmla="*/ 184 h 195"/>
                    <a:gd name="T26" fmla="*/ 97 w 163"/>
                    <a:gd name="T27" fmla="*/ 192 h 195"/>
                    <a:gd name="T28" fmla="*/ 82 w 163"/>
                    <a:gd name="T29" fmla="*/ 195 h 195"/>
                    <a:gd name="T30" fmla="*/ 65 w 163"/>
                    <a:gd name="T31" fmla="*/ 192 h 195"/>
                    <a:gd name="T32" fmla="*/ 49 w 163"/>
                    <a:gd name="T33" fmla="*/ 184 h 195"/>
                    <a:gd name="T34" fmla="*/ 33 w 163"/>
                    <a:gd name="T35" fmla="*/ 173 h 195"/>
                    <a:gd name="T36" fmla="*/ 21 w 163"/>
                    <a:gd name="T37" fmla="*/ 155 h 195"/>
                    <a:gd name="T38" fmla="*/ 10 w 163"/>
                    <a:gd name="T39" fmla="*/ 134 h 195"/>
                    <a:gd name="T40" fmla="*/ 3 w 163"/>
                    <a:gd name="T41" fmla="*/ 109 h 195"/>
                    <a:gd name="T42" fmla="*/ 0 w 163"/>
                    <a:gd name="T43" fmla="*/ 80 h 195"/>
                    <a:gd name="T44" fmla="*/ 1 w 163"/>
                    <a:gd name="T45" fmla="*/ 60 h 195"/>
                    <a:gd name="T46" fmla="*/ 7 w 163"/>
                    <a:gd name="T47" fmla="*/ 42 h 195"/>
                    <a:gd name="T48" fmla="*/ 14 w 163"/>
                    <a:gd name="T49" fmla="*/ 27 h 195"/>
                    <a:gd name="T50" fmla="*/ 26 w 163"/>
                    <a:gd name="T51" fmla="*/ 15 h 195"/>
                    <a:gd name="T52" fmla="*/ 40 w 163"/>
                    <a:gd name="T53" fmla="*/ 6 h 195"/>
                    <a:gd name="T54" fmla="*/ 59 w 163"/>
                    <a:gd name="T55" fmla="*/ 1 h 195"/>
                    <a:gd name="T56" fmla="*/ 82 w 163"/>
                    <a:gd name="T57"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3" h="195">
                      <a:moveTo>
                        <a:pt x="82" y="0"/>
                      </a:moveTo>
                      <a:lnTo>
                        <a:pt x="105" y="1"/>
                      </a:lnTo>
                      <a:lnTo>
                        <a:pt x="124" y="6"/>
                      </a:lnTo>
                      <a:lnTo>
                        <a:pt x="139" y="15"/>
                      </a:lnTo>
                      <a:lnTo>
                        <a:pt x="150" y="27"/>
                      </a:lnTo>
                      <a:lnTo>
                        <a:pt x="158" y="42"/>
                      </a:lnTo>
                      <a:lnTo>
                        <a:pt x="162" y="60"/>
                      </a:lnTo>
                      <a:lnTo>
                        <a:pt x="163" y="80"/>
                      </a:lnTo>
                      <a:lnTo>
                        <a:pt x="161" y="109"/>
                      </a:lnTo>
                      <a:lnTo>
                        <a:pt x="153" y="134"/>
                      </a:lnTo>
                      <a:lnTo>
                        <a:pt x="141" y="155"/>
                      </a:lnTo>
                      <a:lnTo>
                        <a:pt x="129" y="173"/>
                      </a:lnTo>
                      <a:lnTo>
                        <a:pt x="113" y="184"/>
                      </a:lnTo>
                      <a:lnTo>
                        <a:pt x="97" y="192"/>
                      </a:lnTo>
                      <a:lnTo>
                        <a:pt x="82" y="195"/>
                      </a:lnTo>
                      <a:lnTo>
                        <a:pt x="65" y="192"/>
                      </a:lnTo>
                      <a:lnTo>
                        <a:pt x="49" y="184"/>
                      </a:lnTo>
                      <a:lnTo>
                        <a:pt x="33" y="173"/>
                      </a:lnTo>
                      <a:lnTo>
                        <a:pt x="21" y="155"/>
                      </a:lnTo>
                      <a:lnTo>
                        <a:pt x="10" y="134"/>
                      </a:lnTo>
                      <a:lnTo>
                        <a:pt x="3" y="109"/>
                      </a:lnTo>
                      <a:lnTo>
                        <a:pt x="0" y="80"/>
                      </a:lnTo>
                      <a:lnTo>
                        <a:pt x="1" y="60"/>
                      </a:lnTo>
                      <a:lnTo>
                        <a:pt x="7" y="42"/>
                      </a:lnTo>
                      <a:lnTo>
                        <a:pt x="14" y="27"/>
                      </a:lnTo>
                      <a:lnTo>
                        <a:pt x="26" y="15"/>
                      </a:lnTo>
                      <a:lnTo>
                        <a:pt x="40" y="6"/>
                      </a:lnTo>
                      <a:lnTo>
                        <a:pt x="59" y="1"/>
                      </a:lnTo>
                      <a:lnTo>
                        <a:pt x="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295" name="Freeform 8"/>
                <p:cNvSpPr>
                  <a:spLocks/>
                </p:cNvSpPr>
                <p:nvPr/>
              </p:nvSpPr>
              <p:spPr bwMode="auto">
                <a:xfrm>
                  <a:off x="6013451" y="5738813"/>
                  <a:ext cx="317500" cy="269875"/>
                </a:xfrm>
                <a:custGeom>
                  <a:avLst/>
                  <a:gdLst>
                    <a:gd name="T0" fmla="*/ 64 w 200"/>
                    <a:gd name="T1" fmla="*/ 0 h 170"/>
                    <a:gd name="T2" fmla="*/ 98 w 200"/>
                    <a:gd name="T3" fmla="*/ 34 h 170"/>
                    <a:gd name="T4" fmla="*/ 103 w 200"/>
                    <a:gd name="T5" fmla="*/ 34 h 170"/>
                    <a:gd name="T6" fmla="*/ 138 w 200"/>
                    <a:gd name="T7" fmla="*/ 0 h 170"/>
                    <a:gd name="T8" fmla="*/ 159 w 200"/>
                    <a:gd name="T9" fmla="*/ 18 h 170"/>
                    <a:gd name="T10" fmla="*/ 166 w 200"/>
                    <a:gd name="T11" fmla="*/ 21 h 170"/>
                    <a:gd name="T12" fmla="*/ 168 w 200"/>
                    <a:gd name="T13" fmla="*/ 48 h 170"/>
                    <a:gd name="T14" fmla="*/ 173 w 200"/>
                    <a:gd name="T15" fmla="*/ 74 h 170"/>
                    <a:gd name="T16" fmla="*/ 183 w 200"/>
                    <a:gd name="T17" fmla="*/ 97 h 170"/>
                    <a:gd name="T18" fmla="*/ 196 w 200"/>
                    <a:gd name="T19" fmla="*/ 116 h 170"/>
                    <a:gd name="T20" fmla="*/ 200 w 200"/>
                    <a:gd name="T21" fmla="*/ 122 h 170"/>
                    <a:gd name="T22" fmla="*/ 199 w 200"/>
                    <a:gd name="T23" fmla="*/ 123 h 170"/>
                    <a:gd name="T24" fmla="*/ 155 w 200"/>
                    <a:gd name="T25" fmla="*/ 144 h 170"/>
                    <a:gd name="T26" fmla="*/ 144 w 200"/>
                    <a:gd name="T27" fmla="*/ 150 h 170"/>
                    <a:gd name="T28" fmla="*/ 135 w 200"/>
                    <a:gd name="T29" fmla="*/ 158 h 170"/>
                    <a:gd name="T30" fmla="*/ 129 w 200"/>
                    <a:gd name="T31" fmla="*/ 168 h 170"/>
                    <a:gd name="T32" fmla="*/ 127 w 200"/>
                    <a:gd name="T33" fmla="*/ 169 h 170"/>
                    <a:gd name="T34" fmla="*/ 127 w 200"/>
                    <a:gd name="T35" fmla="*/ 169 h 170"/>
                    <a:gd name="T36" fmla="*/ 127 w 200"/>
                    <a:gd name="T37" fmla="*/ 170 h 170"/>
                    <a:gd name="T38" fmla="*/ 74 w 200"/>
                    <a:gd name="T39" fmla="*/ 170 h 170"/>
                    <a:gd name="T40" fmla="*/ 74 w 200"/>
                    <a:gd name="T41" fmla="*/ 169 h 170"/>
                    <a:gd name="T42" fmla="*/ 74 w 200"/>
                    <a:gd name="T43" fmla="*/ 169 h 170"/>
                    <a:gd name="T44" fmla="*/ 68 w 200"/>
                    <a:gd name="T45" fmla="*/ 159 h 170"/>
                    <a:gd name="T46" fmla="*/ 57 w 200"/>
                    <a:gd name="T47" fmla="*/ 150 h 170"/>
                    <a:gd name="T48" fmla="*/ 46 w 200"/>
                    <a:gd name="T49" fmla="*/ 144 h 170"/>
                    <a:gd name="T50" fmla="*/ 4 w 200"/>
                    <a:gd name="T51" fmla="*/ 123 h 170"/>
                    <a:gd name="T52" fmla="*/ 0 w 200"/>
                    <a:gd name="T53" fmla="*/ 121 h 170"/>
                    <a:gd name="T54" fmla="*/ 3 w 200"/>
                    <a:gd name="T55" fmla="*/ 117 h 170"/>
                    <a:gd name="T56" fmla="*/ 17 w 200"/>
                    <a:gd name="T57" fmla="*/ 97 h 170"/>
                    <a:gd name="T58" fmla="*/ 27 w 200"/>
                    <a:gd name="T59" fmla="*/ 72 h 170"/>
                    <a:gd name="T60" fmla="*/ 33 w 200"/>
                    <a:gd name="T61" fmla="*/ 48 h 170"/>
                    <a:gd name="T62" fmla="*/ 36 w 200"/>
                    <a:gd name="T63" fmla="*/ 21 h 170"/>
                    <a:gd name="T64" fmla="*/ 42 w 200"/>
                    <a:gd name="T65" fmla="*/ 18 h 170"/>
                    <a:gd name="T66" fmla="*/ 64 w 200"/>
                    <a:gd name="T6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0" h="170">
                      <a:moveTo>
                        <a:pt x="64" y="0"/>
                      </a:moveTo>
                      <a:lnTo>
                        <a:pt x="98" y="34"/>
                      </a:lnTo>
                      <a:lnTo>
                        <a:pt x="103" y="34"/>
                      </a:lnTo>
                      <a:lnTo>
                        <a:pt x="138" y="0"/>
                      </a:lnTo>
                      <a:lnTo>
                        <a:pt x="159" y="18"/>
                      </a:lnTo>
                      <a:lnTo>
                        <a:pt x="166" y="21"/>
                      </a:lnTo>
                      <a:lnTo>
                        <a:pt x="168" y="48"/>
                      </a:lnTo>
                      <a:lnTo>
                        <a:pt x="173" y="74"/>
                      </a:lnTo>
                      <a:lnTo>
                        <a:pt x="183" y="97"/>
                      </a:lnTo>
                      <a:lnTo>
                        <a:pt x="196" y="116"/>
                      </a:lnTo>
                      <a:lnTo>
                        <a:pt x="200" y="122"/>
                      </a:lnTo>
                      <a:lnTo>
                        <a:pt x="199" y="123"/>
                      </a:lnTo>
                      <a:lnTo>
                        <a:pt x="155" y="144"/>
                      </a:lnTo>
                      <a:lnTo>
                        <a:pt x="144" y="150"/>
                      </a:lnTo>
                      <a:lnTo>
                        <a:pt x="135" y="158"/>
                      </a:lnTo>
                      <a:lnTo>
                        <a:pt x="129" y="168"/>
                      </a:lnTo>
                      <a:lnTo>
                        <a:pt x="127" y="169"/>
                      </a:lnTo>
                      <a:lnTo>
                        <a:pt x="127" y="169"/>
                      </a:lnTo>
                      <a:lnTo>
                        <a:pt x="127" y="170"/>
                      </a:lnTo>
                      <a:lnTo>
                        <a:pt x="74" y="170"/>
                      </a:lnTo>
                      <a:lnTo>
                        <a:pt x="74" y="169"/>
                      </a:lnTo>
                      <a:lnTo>
                        <a:pt x="74" y="169"/>
                      </a:lnTo>
                      <a:lnTo>
                        <a:pt x="68" y="159"/>
                      </a:lnTo>
                      <a:lnTo>
                        <a:pt x="57" y="150"/>
                      </a:lnTo>
                      <a:lnTo>
                        <a:pt x="46" y="144"/>
                      </a:lnTo>
                      <a:lnTo>
                        <a:pt x="4" y="123"/>
                      </a:lnTo>
                      <a:lnTo>
                        <a:pt x="0" y="121"/>
                      </a:lnTo>
                      <a:lnTo>
                        <a:pt x="3" y="117"/>
                      </a:lnTo>
                      <a:lnTo>
                        <a:pt x="17" y="97"/>
                      </a:lnTo>
                      <a:lnTo>
                        <a:pt x="27" y="72"/>
                      </a:lnTo>
                      <a:lnTo>
                        <a:pt x="33" y="48"/>
                      </a:lnTo>
                      <a:lnTo>
                        <a:pt x="36" y="21"/>
                      </a:lnTo>
                      <a:lnTo>
                        <a:pt x="42" y="18"/>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296" name="Freeform 9"/>
                <p:cNvSpPr>
                  <a:spLocks/>
                </p:cNvSpPr>
                <p:nvPr/>
              </p:nvSpPr>
              <p:spPr bwMode="auto">
                <a:xfrm>
                  <a:off x="6043613" y="5443538"/>
                  <a:ext cx="258763" cy="309563"/>
                </a:xfrm>
                <a:custGeom>
                  <a:avLst/>
                  <a:gdLst>
                    <a:gd name="T0" fmla="*/ 82 w 163"/>
                    <a:gd name="T1" fmla="*/ 0 h 195"/>
                    <a:gd name="T2" fmla="*/ 105 w 163"/>
                    <a:gd name="T3" fmla="*/ 1 h 195"/>
                    <a:gd name="T4" fmla="*/ 124 w 163"/>
                    <a:gd name="T5" fmla="*/ 6 h 195"/>
                    <a:gd name="T6" fmla="*/ 139 w 163"/>
                    <a:gd name="T7" fmla="*/ 15 h 195"/>
                    <a:gd name="T8" fmla="*/ 149 w 163"/>
                    <a:gd name="T9" fmla="*/ 27 h 195"/>
                    <a:gd name="T10" fmla="*/ 158 w 163"/>
                    <a:gd name="T11" fmla="*/ 42 h 195"/>
                    <a:gd name="T12" fmla="*/ 162 w 163"/>
                    <a:gd name="T13" fmla="*/ 60 h 195"/>
                    <a:gd name="T14" fmla="*/ 163 w 163"/>
                    <a:gd name="T15" fmla="*/ 80 h 195"/>
                    <a:gd name="T16" fmla="*/ 161 w 163"/>
                    <a:gd name="T17" fmla="*/ 109 h 195"/>
                    <a:gd name="T18" fmla="*/ 153 w 163"/>
                    <a:gd name="T19" fmla="*/ 134 h 195"/>
                    <a:gd name="T20" fmla="*/ 141 w 163"/>
                    <a:gd name="T21" fmla="*/ 155 h 195"/>
                    <a:gd name="T22" fmla="*/ 127 w 163"/>
                    <a:gd name="T23" fmla="*/ 173 h 195"/>
                    <a:gd name="T24" fmla="*/ 113 w 163"/>
                    <a:gd name="T25" fmla="*/ 184 h 195"/>
                    <a:gd name="T26" fmla="*/ 97 w 163"/>
                    <a:gd name="T27" fmla="*/ 192 h 195"/>
                    <a:gd name="T28" fmla="*/ 82 w 163"/>
                    <a:gd name="T29" fmla="*/ 195 h 195"/>
                    <a:gd name="T30" fmla="*/ 65 w 163"/>
                    <a:gd name="T31" fmla="*/ 192 h 195"/>
                    <a:gd name="T32" fmla="*/ 49 w 163"/>
                    <a:gd name="T33" fmla="*/ 184 h 195"/>
                    <a:gd name="T34" fmla="*/ 33 w 163"/>
                    <a:gd name="T35" fmla="*/ 173 h 195"/>
                    <a:gd name="T36" fmla="*/ 19 w 163"/>
                    <a:gd name="T37" fmla="*/ 155 h 195"/>
                    <a:gd name="T38" fmla="*/ 9 w 163"/>
                    <a:gd name="T39" fmla="*/ 134 h 195"/>
                    <a:gd name="T40" fmla="*/ 3 w 163"/>
                    <a:gd name="T41" fmla="*/ 109 h 195"/>
                    <a:gd name="T42" fmla="*/ 0 w 163"/>
                    <a:gd name="T43" fmla="*/ 80 h 195"/>
                    <a:gd name="T44" fmla="*/ 1 w 163"/>
                    <a:gd name="T45" fmla="*/ 60 h 195"/>
                    <a:gd name="T46" fmla="*/ 5 w 163"/>
                    <a:gd name="T47" fmla="*/ 42 h 195"/>
                    <a:gd name="T48" fmla="*/ 14 w 163"/>
                    <a:gd name="T49" fmla="*/ 27 h 195"/>
                    <a:gd name="T50" fmla="*/ 26 w 163"/>
                    <a:gd name="T51" fmla="*/ 15 h 195"/>
                    <a:gd name="T52" fmla="*/ 40 w 163"/>
                    <a:gd name="T53" fmla="*/ 6 h 195"/>
                    <a:gd name="T54" fmla="*/ 59 w 163"/>
                    <a:gd name="T55" fmla="*/ 1 h 195"/>
                    <a:gd name="T56" fmla="*/ 82 w 163"/>
                    <a:gd name="T57"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3" h="195">
                      <a:moveTo>
                        <a:pt x="82" y="0"/>
                      </a:moveTo>
                      <a:lnTo>
                        <a:pt x="105" y="1"/>
                      </a:lnTo>
                      <a:lnTo>
                        <a:pt x="124" y="6"/>
                      </a:lnTo>
                      <a:lnTo>
                        <a:pt x="139" y="15"/>
                      </a:lnTo>
                      <a:lnTo>
                        <a:pt x="149" y="27"/>
                      </a:lnTo>
                      <a:lnTo>
                        <a:pt x="158" y="42"/>
                      </a:lnTo>
                      <a:lnTo>
                        <a:pt x="162" y="60"/>
                      </a:lnTo>
                      <a:lnTo>
                        <a:pt x="163" y="80"/>
                      </a:lnTo>
                      <a:lnTo>
                        <a:pt x="161" y="109"/>
                      </a:lnTo>
                      <a:lnTo>
                        <a:pt x="153" y="134"/>
                      </a:lnTo>
                      <a:lnTo>
                        <a:pt x="141" y="155"/>
                      </a:lnTo>
                      <a:lnTo>
                        <a:pt x="127" y="173"/>
                      </a:lnTo>
                      <a:lnTo>
                        <a:pt x="113" y="184"/>
                      </a:lnTo>
                      <a:lnTo>
                        <a:pt x="97" y="192"/>
                      </a:lnTo>
                      <a:lnTo>
                        <a:pt x="82" y="195"/>
                      </a:lnTo>
                      <a:lnTo>
                        <a:pt x="65" y="192"/>
                      </a:lnTo>
                      <a:lnTo>
                        <a:pt x="49" y="184"/>
                      </a:lnTo>
                      <a:lnTo>
                        <a:pt x="33" y="173"/>
                      </a:lnTo>
                      <a:lnTo>
                        <a:pt x="19" y="155"/>
                      </a:lnTo>
                      <a:lnTo>
                        <a:pt x="9" y="134"/>
                      </a:lnTo>
                      <a:lnTo>
                        <a:pt x="3" y="109"/>
                      </a:lnTo>
                      <a:lnTo>
                        <a:pt x="0" y="80"/>
                      </a:lnTo>
                      <a:lnTo>
                        <a:pt x="1" y="60"/>
                      </a:lnTo>
                      <a:lnTo>
                        <a:pt x="5" y="42"/>
                      </a:lnTo>
                      <a:lnTo>
                        <a:pt x="14" y="27"/>
                      </a:lnTo>
                      <a:lnTo>
                        <a:pt x="26" y="15"/>
                      </a:lnTo>
                      <a:lnTo>
                        <a:pt x="40" y="6"/>
                      </a:lnTo>
                      <a:lnTo>
                        <a:pt x="59" y="1"/>
                      </a:lnTo>
                      <a:lnTo>
                        <a:pt x="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297" name="Freeform 10"/>
                <p:cNvSpPr>
                  <a:spLocks/>
                </p:cNvSpPr>
                <p:nvPr/>
              </p:nvSpPr>
              <p:spPr bwMode="auto">
                <a:xfrm>
                  <a:off x="6546851" y="5738813"/>
                  <a:ext cx="398463" cy="269875"/>
                </a:xfrm>
                <a:custGeom>
                  <a:avLst/>
                  <a:gdLst>
                    <a:gd name="T0" fmla="*/ 64 w 251"/>
                    <a:gd name="T1" fmla="*/ 0 h 170"/>
                    <a:gd name="T2" fmla="*/ 98 w 251"/>
                    <a:gd name="T3" fmla="*/ 34 h 170"/>
                    <a:gd name="T4" fmla="*/ 103 w 251"/>
                    <a:gd name="T5" fmla="*/ 34 h 170"/>
                    <a:gd name="T6" fmla="*/ 138 w 251"/>
                    <a:gd name="T7" fmla="*/ 0 h 170"/>
                    <a:gd name="T8" fmla="*/ 159 w 251"/>
                    <a:gd name="T9" fmla="*/ 18 h 170"/>
                    <a:gd name="T10" fmla="*/ 205 w 251"/>
                    <a:gd name="T11" fmla="*/ 39 h 170"/>
                    <a:gd name="T12" fmla="*/ 210 w 251"/>
                    <a:gd name="T13" fmla="*/ 42 h 170"/>
                    <a:gd name="T14" fmla="*/ 214 w 251"/>
                    <a:gd name="T15" fmla="*/ 44 h 170"/>
                    <a:gd name="T16" fmla="*/ 218 w 251"/>
                    <a:gd name="T17" fmla="*/ 48 h 170"/>
                    <a:gd name="T18" fmla="*/ 222 w 251"/>
                    <a:gd name="T19" fmla="*/ 53 h 170"/>
                    <a:gd name="T20" fmla="*/ 223 w 251"/>
                    <a:gd name="T21" fmla="*/ 56 h 170"/>
                    <a:gd name="T22" fmla="*/ 225 w 251"/>
                    <a:gd name="T23" fmla="*/ 63 h 170"/>
                    <a:gd name="T24" fmla="*/ 229 w 251"/>
                    <a:gd name="T25" fmla="*/ 75 h 170"/>
                    <a:gd name="T26" fmla="*/ 234 w 251"/>
                    <a:gd name="T27" fmla="*/ 89 h 170"/>
                    <a:gd name="T28" fmla="*/ 239 w 251"/>
                    <a:gd name="T29" fmla="*/ 104 h 170"/>
                    <a:gd name="T30" fmla="*/ 244 w 251"/>
                    <a:gd name="T31" fmla="*/ 119 h 170"/>
                    <a:gd name="T32" fmla="*/ 248 w 251"/>
                    <a:gd name="T33" fmla="*/ 135 h 170"/>
                    <a:gd name="T34" fmla="*/ 251 w 251"/>
                    <a:gd name="T35" fmla="*/ 149 h 170"/>
                    <a:gd name="T36" fmla="*/ 251 w 251"/>
                    <a:gd name="T37" fmla="*/ 160 h 170"/>
                    <a:gd name="T38" fmla="*/ 250 w 251"/>
                    <a:gd name="T39" fmla="*/ 168 h 170"/>
                    <a:gd name="T40" fmla="*/ 243 w 251"/>
                    <a:gd name="T41" fmla="*/ 170 h 170"/>
                    <a:gd name="T42" fmla="*/ 74 w 251"/>
                    <a:gd name="T43" fmla="*/ 170 h 170"/>
                    <a:gd name="T44" fmla="*/ 74 w 251"/>
                    <a:gd name="T45" fmla="*/ 169 h 170"/>
                    <a:gd name="T46" fmla="*/ 74 w 251"/>
                    <a:gd name="T47" fmla="*/ 169 h 170"/>
                    <a:gd name="T48" fmla="*/ 68 w 251"/>
                    <a:gd name="T49" fmla="*/ 159 h 170"/>
                    <a:gd name="T50" fmla="*/ 57 w 251"/>
                    <a:gd name="T51" fmla="*/ 150 h 170"/>
                    <a:gd name="T52" fmla="*/ 46 w 251"/>
                    <a:gd name="T53" fmla="*/ 144 h 170"/>
                    <a:gd name="T54" fmla="*/ 3 w 251"/>
                    <a:gd name="T55" fmla="*/ 123 h 170"/>
                    <a:gd name="T56" fmla="*/ 0 w 251"/>
                    <a:gd name="T57" fmla="*/ 121 h 170"/>
                    <a:gd name="T58" fmla="*/ 3 w 251"/>
                    <a:gd name="T59" fmla="*/ 117 h 170"/>
                    <a:gd name="T60" fmla="*/ 17 w 251"/>
                    <a:gd name="T61" fmla="*/ 97 h 170"/>
                    <a:gd name="T62" fmla="*/ 27 w 251"/>
                    <a:gd name="T63" fmla="*/ 72 h 170"/>
                    <a:gd name="T64" fmla="*/ 33 w 251"/>
                    <a:gd name="T65" fmla="*/ 48 h 170"/>
                    <a:gd name="T66" fmla="*/ 36 w 251"/>
                    <a:gd name="T67" fmla="*/ 21 h 170"/>
                    <a:gd name="T68" fmla="*/ 42 w 251"/>
                    <a:gd name="T69" fmla="*/ 18 h 170"/>
                    <a:gd name="T70" fmla="*/ 64 w 251"/>
                    <a:gd name="T7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70">
                      <a:moveTo>
                        <a:pt x="64" y="0"/>
                      </a:moveTo>
                      <a:lnTo>
                        <a:pt x="98" y="34"/>
                      </a:lnTo>
                      <a:lnTo>
                        <a:pt x="103" y="34"/>
                      </a:lnTo>
                      <a:lnTo>
                        <a:pt x="138" y="0"/>
                      </a:lnTo>
                      <a:lnTo>
                        <a:pt x="159" y="18"/>
                      </a:lnTo>
                      <a:lnTo>
                        <a:pt x="205" y="39"/>
                      </a:lnTo>
                      <a:lnTo>
                        <a:pt x="210" y="42"/>
                      </a:lnTo>
                      <a:lnTo>
                        <a:pt x="214" y="44"/>
                      </a:lnTo>
                      <a:lnTo>
                        <a:pt x="218" y="48"/>
                      </a:lnTo>
                      <a:lnTo>
                        <a:pt x="222" y="53"/>
                      </a:lnTo>
                      <a:lnTo>
                        <a:pt x="223" y="56"/>
                      </a:lnTo>
                      <a:lnTo>
                        <a:pt x="225" y="63"/>
                      </a:lnTo>
                      <a:lnTo>
                        <a:pt x="229" y="75"/>
                      </a:lnTo>
                      <a:lnTo>
                        <a:pt x="234" y="89"/>
                      </a:lnTo>
                      <a:lnTo>
                        <a:pt x="239" y="104"/>
                      </a:lnTo>
                      <a:lnTo>
                        <a:pt x="244" y="119"/>
                      </a:lnTo>
                      <a:lnTo>
                        <a:pt x="248" y="135"/>
                      </a:lnTo>
                      <a:lnTo>
                        <a:pt x="251" y="149"/>
                      </a:lnTo>
                      <a:lnTo>
                        <a:pt x="251" y="160"/>
                      </a:lnTo>
                      <a:lnTo>
                        <a:pt x="250" y="168"/>
                      </a:lnTo>
                      <a:lnTo>
                        <a:pt x="243" y="170"/>
                      </a:lnTo>
                      <a:lnTo>
                        <a:pt x="74" y="170"/>
                      </a:lnTo>
                      <a:lnTo>
                        <a:pt x="74" y="169"/>
                      </a:lnTo>
                      <a:lnTo>
                        <a:pt x="74" y="169"/>
                      </a:lnTo>
                      <a:lnTo>
                        <a:pt x="68" y="159"/>
                      </a:lnTo>
                      <a:lnTo>
                        <a:pt x="57" y="150"/>
                      </a:lnTo>
                      <a:lnTo>
                        <a:pt x="46" y="144"/>
                      </a:lnTo>
                      <a:lnTo>
                        <a:pt x="3" y="123"/>
                      </a:lnTo>
                      <a:lnTo>
                        <a:pt x="0" y="121"/>
                      </a:lnTo>
                      <a:lnTo>
                        <a:pt x="3" y="117"/>
                      </a:lnTo>
                      <a:lnTo>
                        <a:pt x="17" y="97"/>
                      </a:lnTo>
                      <a:lnTo>
                        <a:pt x="27" y="72"/>
                      </a:lnTo>
                      <a:lnTo>
                        <a:pt x="33" y="48"/>
                      </a:lnTo>
                      <a:lnTo>
                        <a:pt x="36" y="21"/>
                      </a:lnTo>
                      <a:lnTo>
                        <a:pt x="42" y="18"/>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298" name="Freeform 11"/>
                <p:cNvSpPr>
                  <a:spLocks/>
                </p:cNvSpPr>
                <p:nvPr/>
              </p:nvSpPr>
              <p:spPr bwMode="auto">
                <a:xfrm>
                  <a:off x="6577013" y="5443538"/>
                  <a:ext cx="258763" cy="309563"/>
                </a:xfrm>
                <a:custGeom>
                  <a:avLst/>
                  <a:gdLst>
                    <a:gd name="T0" fmla="*/ 82 w 163"/>
                    <a:gd name="T1" fmla="*/ 0 h 195"/>
                    <a:gd name="T2" fmla="*/ 105 w 163"/>
                    <a:gd name="T3" fmla="*/ 1 h 195"/>
                    <a:gd name="T4" fmla="*/ 124 w 163"/>
                    <a:gd name="T5" fmla="*/ 6 h 195"/>
                    <a:gd name="T6" fmla="*/ 138 w 163"/>
                    <a:gd name="T7" fmla="*/ 15 h 195"/>
                    <a:gd name="T8" fmla="*/ 149 w 163"/>
                    <a:gd name="T9" fmla="*/ 27 h 195"/>
                    <a:gd name="T10" fmla="*/ 158 w 163"/>
                    <a:gd name="T11" fmla="*/ 42 h 195"/>
                    <a:gd name="T12" fmla="*/ 162 w 163"/>
                    <a:gd name="T13" fmla="*/ 60 h 195"/>
                    <a:gd name="T14" fmla="*/ 163 w 163"/>
                    <a:gd name="T15" fmla="*/ 80 h 195"/>
                    <a:gd name="T16" fmla="*/ 161 w 163"/>
                    <a:gd name="T17" fmla="*/ 109 h 195"/>
                    <a:gd name="T18" fmla="*/ 153 w 163"/>
                    <a:gd name="T19" fmla="*/ 134 h 195"/>
                    <a:gd name="T20" fmla="*/ 141 w 163"/>
                    <a:gd name="T21" fmla="*/ 155 h 195"/>
                    <a:gd name="T22" fmla="*/ 127 w 163"/>
                    <a:gd name="T23" fmla="*/ 173 h 195"/>
                    <a:gd name="T24" fmla="*/ 112 w 163"/>
                    <a:gd name="T25" fmla="*/ 184 h 195"/>
                    <a:gd name="T26" fmla="*/ 97 w 163"/>
                    <a:gd name="T27" fmla="*/ 192 h 195"/>
                    <a:gd name="T28" fmla="*/ 82 w 163"/>
                    <a:gd name="T29" fmla="*/ 195 h 195"/>
                    <a:gd name="T30" fmla="*/ 64 w 163"/>
                    <a:gd name="T31" fmla="*/ 192 h 195"/>
                    <a:gd name="T32" fmla="*/ 47 w 163"/>
                    <a:gd name="T33" fmla="*/ 184 h 195"/>
                    <a:gd name="T34" fmla="*/ 33 w 163"/>
                    <a:gd name="T35" fmla="*/ 173 h 195"/>
                    <a:gd name="T36" fmla="*/ 19 w 163"/>
                    <a:gd name="T37" fmla="*/ 155 h 195"/>
                    <a:gd name="T38" fmla="*/ 9 w 163"/>
                    <a:gd name="T39" fmla="*/ 134 h 195"/>
                    <a:gd name="T40" fmla="*/ 3 w 163"/>
                    <a:gd name="T41" fmla="*/ 109 h 195"/>
                    <a:gd name="T42" fmla="*/ 0 w 163"/>
                    <a:gd name="T43" fmla="*/ 80 h 195"/>
                    <a:gd name="T44" fmla="*/ 1 w 163"/>
                    <a:gd name="T45" fmla="*/ 60 h 195"/>
                    <a:gd name="T46" fmla="*/ 5 w 163"/>
                    <a:gd name="T47" fmla="*/ 42 h 195"/>
                    <a:gd name="T48" fmla="*/ 14 w 163"/>
                    <a:gd name="T49" fmla="*/ 27 h 195"/>
                    <a:gd name="T50" fmla="*/ 24 w 163"/>
                    <a:gd name="T51" fmla="*/ 15 h 195"/>
                    <a:gd name="T52" fmla="*/ 40 w 163"/>
                    <a:gd name="T53" fmla="*/ 6 h 195"/>
                    <a:gd name="T54" fmla="*/ 59 w 163"/>
                    <a:gd name="T55" fmla="*/ 1 h 195"/>
                    <a:gd name="T56" fmla="*/ 82 w 163"/>
                    <a:gd name="T57"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3" h="195">
                      <a:moveTo>
                        <a:pt x="82" y="0"/>
                      </a:moveTo>
                      <a:lnTo>
                        <a:pt x="105" y="1"/>
                      </a:lnTo>
                      <a:lnTo>
                        <a:pt x="124" y="6"/>
                      </a:lnTo>
                      <a:lnTo>
                        <a:pt x="138" y="15"/>
                      </a:lnTo>
                      <a:lnTo>
                        <a:pt x="149" y="27"/>
                      </a:lnTo>
                      <a:lnTo>
                        <a:pt x="158" y="42"/>
                      </a:lnTo>
                      <a:lnTo>
                        <a:pt x="162" y="60"/>
                      </a:lnTo>
                      <a:lnTo>
                        <a:pt x="163" y="80"/>
                      </a:lnTo>
                      <a:lnTo>
                        <a:pt x="161" y="109"/>
                      </a:lnTo>
                      <a:lnTo>
                        <a:pt x="153" y="134"/>
                      </a:lnTo>
                      <a:lnTo>
                        <a:pt x="141" y="155"/>
                      </a:lnTo>
                      <a:lnTo>
                        <a:pt x="127" y="173"/>
                      </a:lnTo>
                      <a:lnTo>
                        <a:pt x="112" y="184"/>
                      </a:lnTo>
                      <a:lnTo>
                        <a:pt x="97" y="192"/>
                      </a:lnTo>
                      <a:lnTo>
                        <a:pt x="82" y="195"/>
                      </a:lnTo>
                      <a:lnTo>
                        <a:pt x="64" y="192"/>
                      </a:lnTo>
                      <a:lnTo>
                        <a:pt x="47" y="184"/>
                      </a:lnTo>
                      <a:lnTo>
                        <a:pt x="33" y="173"/>
                      </a:lnTo>
                      <a:lnTo>
                        <a:pt x="19" y="155"/>
                      </a:lnTo>
                      <a:lnTo>
                        <a:pt x="9" y="134"/>
                      </a:lnTo>
                      <a:lnTo>
                        <a:pt x="3" y="109"/>
                      </a:lnTo>
                      <a:lnTo>
                        <a:pt x="0" y="80"/>
                      </a:lnTo>
                      <a:lnTo>
                        <a:pt x="1" y="60"/>
                      </a:lnTo>
                      <a:lnTo>
                        <a:pt x="5" y="42"/>
                      </a:lnTo>
                      <a:lnTo>
                        <a:pt x="14" y="27"/>
                      </a:lnTo>
                      <a:lnTo>
                        <a:pt x="24" y="15"/>
                      </a:lnTo>
                      <a:lnTo>
                        <a:pt x="40" y="6"/>
                      </a:lnTo>
                      <a:lnTo>
                        <a:pt x="59" y="1"/>
                      </a:lnTo>
                      <a:lnTo>
                        <a:pt x="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299" name="Freeform 12"/>
                <p:cNvSpPr>
                  <a:spLocks/>
                </p:cNvSpPr>
                <p:nvPr/>
              </p:nvSpPr>
              <p:spPr bwMode="auto">
                <a:xfrm>
                  <a:off x="5667376" y="5937251"/>
                  <a:ext cx="479425" cy="268288"/>
                </a:xfrm>
                <a:custGeom>
                  <a:avLst/>
                  <a:gdLst>
                    <a:gd name="T0" fmla="*/ 114 w 302"/>
                    <a:gd name="T1" fmla="*/ 0 h 169"/>
                    <a:gd name="T2" fmla="*/ 149 w 302"/>
                    <a:gd name="T3" fmla="*/ 34 h 169"/>
                    <a:gd name="T4" fmla="*/ 153 w 302"/>
                    <a:gd name="T5" fmla="*/ 34 h 169"/>
                    <a:gd name="T6" fmla="*/ 188 w 302"/>
                    <a:gd name="T7" fmla="*/ 0 h 169"/>
                    <a:gd name="T8" fmla="*/ 209 w 302"/>
                    <a:gd name="T9" fmla="*/ 17 h 169"/>
                    <a:gd name="T10" fmla="*/ 255 w 302"/>
                    <a:gd name="T11" fmla="*/ 38 h 169"/>
                    <a:gd name="T12" fmla="*/ 260 w 302"/>
                    <a:gd name="T13" fmla="*/ 40 h 169"/>
                    <a:gd name="T14" fmla="*/ 264 w 302"/>
                    <a:gd name="T15" fmla="*/ 44 h 169"/>
                    <a:gd name="T16" fmla="*/ 268 w 302"/>
                    <a:gd name="T17" fmla="*/ 48 h 169"/>
                    <a:gd name="T18" fmla="*/ 272 w 302"/>
                    <a:gd name="T19" fmla="*/ 52 h 169"/>
                    <a:gd name="T20" fmla="*/ 273 w 302"/>
                    <a:gd name="T21" fmla="*/ 56 h 169"/>
                    <a:gd name="T22" fmla="*/ 275 w 302"/>
                    <a:gd name="T23" fmla="*/ 62 h 169"/>
                    <a:gd name="T24" fmla="*/ 279 w 302"/>
                    <a:gd name="T25" fmla="*/ 73 h 169"/>
                    <a:gd name="T26" fmla="*/ 284 w 302"/>
                    <a:gd name="T27" fmla="*/ 87 h 169"/>
                    <a:gd name="T28" fmla="*/ 291 w 302"/>
                    <a:gd name="T29" fmla="*/ 103 h 169"/>
                    <a:gd name="T30" fmla="*/ 294 w 302"/>
                    <a:gd name="T31" fmla="*/ 119 h 169"/>
                    <a:gd name="T32" fmla="*/ 298 w 302"/>
                    <a:gd name="T33" fmla="*/ 135 h 169"/>
                    <a:gd name="T34" fmla="*/ 301 w 302"/>
                    <a:gd name="T35" fmla="*/ 149 h 169"/>
                    <a:gd name="T36" fmla="*/ 302 w 302"/>
                    <a:gd name="T37" fmla="*/ 159 h 169"/>
                    <a:gd name="T38" fmla="*/ 300 w 302"/>
                    <a:gd name="T39" fmla="*/ 166 h 169"/>
                    <a:gd name="T40" fmla="*/ 294 w 302"/>
                    <a:gd name="T41" fmla="*/ 169 h 169"/>
                    <a:gd name="T42" fmla="*/ 8 w 302"/>
                    <a:gd name="T43" fmla="*/ 169 h 169"/>
                    <a:gd name="T44" fmla="*/ 2 w 302"/>
                    <a:gd name="T45" fmla="*/ 166 h 169"/>
                    <a:gd name="T46" fmla="*/ 0 w 302"/>
                    <a:gd name="T47" fmla="*/ 159 h 169"/>
                    <a:gd name="T48" fmla="*/ 0 w 302"/>
                    <a:gd name="T49" fmla="*/ 149 h 169"/>
                    <a:gd name="T50" fmla="*/ 3 w 302"/>
                    <a:gd name="T51" fmla="*/ 135 h 169"/>
                    <a:gd name="T52" fmla="*/ 7 w 302"/>
                    <a:gd name="T53" fmla="*/ 119 h 169"/>
                    <a:gd name="T54" fmla="*/ 12 w 302"/>
                    <a:gd name="T55" fmla="*/ 103 h 169"/>
                    <a:gd name="T56" fmla="*/ 17 w 302"/>
                    <a:gd name="T57" fmla="*/ 87 h 169"/>
                    <a:gd name="T58" fmla="*/ 22 w 302"/>
                    <a:gd name="T59" fmla="*/ 73 h 169"/>
                    <a:gd name="T60" fmla="*/ 26 w 302"/>
                    <a:gd name="T61" fmla="*/ 62 h 169"/>
                    <a:gd name="T62" fmla="*/ 30 w 302"/>
                    <a:gd name="T63" fmla="*/ 56 h 169"/>
                    <a:gd name="T64" fmla="*/ 30 w 302"/>
                    <a:gd name="T65" fmla="*/ 52 h 169"/>
                    <a:gd name="T66" fmla="*/ 34 w 302"/>
                    <a:gd name="T67" fmla="*/ 48 h 169"/>
                    <a:gd name="T68" fmla="*/ 37 w 302"/>
                    <a:gd name="T69" fmla="*/ 44 h 169"/>
                    <a:gd name="T70" fmla="*/ 42 w 302"/>
                    <a:gd name="T71" fmla="*/ 40 h 169"/>
                    <a:gd name="T72" fmla="*/ 46 w 302"/>
                    <a:gd name="T73" fmla="*/ 38 h 169"/>
                    <a:gd name="T74" fmla="*/ 92 w 302"/>
                    <a:gd name="T75" fmla="*/ 17 h 169"/>
                    <a:gd name="T76" fmla="*/ 114 w 302"/>
                    <a:gd name="T77"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2" h="169">
                      <a:moveTo>
                        <a:pt x="114" y="0"/>
                      </a:moveTo>
                      <a:lnTo>
                        <a:pt x="149" y="34"/>
                      </a:lnTo>
                      <a:lnTo>
                        <a:pt x="153" y="34"/>
                      </a:lnTo>
                      <a:lnTo>
                        <a:pt x="188" y="0"/>
                      </a:lnTo>
                      <a:lnTo>
                        <a:pt x="209" y="17"/>
                      </a:lnTo>
                      <a:lnTo>
                        <a:pt x="255" y="38"/>
                      </a:lnTo>
                      <a:lnTo>
                        <a:pt x="260" y="40"/>
                      </a:lnTo>
                      <a:lnTo>
                        <a:pt x="264" y="44"/>
                      </a:lnTo>
                      <a:lnTo>
                        <a:pt x="268" y="48"/>
                      </a:lnTo>
                      <a:lnTo>
                        <a:pt x="272" y="52"/>
                      </a:lnTo>
                      <a:lnTo>
                        <a:pt x="273" y="56"/>
                      </a:lnTo>
                      <a:lnTo>
                        <a:pt x="275" y="62"/>
                      </a:lnTo>
                      <a:lnTo>
                        <a:pt x="279" y="73"/>
                      </a:lnTo>
                      <a:lnTo>
                        <a:pt x="284" y="87"/>
                      </a:lnTo>
                      <a:lnTo>
                        <a:pt x="291" y="103"/>
                      </a:lnTo>
                      <a:lnTo>
                        <a:pt x="294" y="119"/>
                      </a:lnTo>
                      <a:lnTo>
                        <a:pt x="298" y="135"/>
                      </a:lnTo>
                      <a:lnTo>
                        <a:pt x="301" y="149"/>
                      </a:lnTo>
                      <a:lnTo>
                        <a:pt x="302" y="159"/>
                      </a:lnTo>
                      <a:lnTo>
                        <a:pt x="300" y="166"/>
                      </a:lnTo>
                      <a:lnTo>
                        <a:pt x="294" y="169"/>
                      </a:lnTo>
                      <a:lnTo>
                        <a:pt x="8" y="169"/>
                      </a:lnTo>
                      <a:lnTo>
                        <a:pt x="2" y="166"/>
                      </a:lnTo>
                      <a:lnTo>
                        <a:pt x="0" y="159"/>
                      </a:lnTo>
                      <a:lnTo>
                        <a:pt x="0" y="149"/>
                      </a:lnTo>
                      <a:lnTo>
                        <a:pt x="3" y="135"/>
                      </a:lnTo>
                      <a:lnTo>
                        <a:pt x="7" y="119"/>
                      </a:lnTo>
                      <a:lnTo>
                        <a:pt x="12" y="103"/>
                      </a:lnTo>
                      <a:lnTo>
                        <a:pt x="17" y="87"/>
                      </a:lnTo>
                      <a:lnTo>
                        <a:pt x="22" y="73"/>
                      </a:lnTo>
                      <a:lnTo>
                        <a:pt x="26" y="62"/>
                      </a:lnTo>
                      <a:lnTo>
                        <a:pt x="30" y="56"/>
                      </a:lnTo>
                      <a:lnTo>
                        <a:pt x="30" y="52"/>
                      </a:lnTo>
                      <a:lnTo>
                        <a:pt x="34" y="48"/>
                      </a:lnTo>
                      <a:lnTo>
                        <a:pt x="37" y="44"/>
                      </a:lnTo>
                      <a:lnTo>
                        <a:pt x="42" y="40"/>
                      </a:lnTo>
                      <a:lnTo>
                        <a:pt x="46" y="38"/>
                      </a:lnTo>
                      <a:lnTo>
                        <a:pt x="92" y="1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300" name="Freeform 13"/>
                <p:cNvSpPr>
                  <a:spLocks/>
                </p:cNvSpPr>
                <p:nvPr/>
              </p:nvSpPr>
              <p:spPr bwMode="auto">
                <a:xfrm>
                  <a:off x="5776913" y="5638801"/>
                  <a:ext cx="258763" cy="311150"/>
                </a:xfrm>
                <a:custGeom>
                  <a:avLst/>
                  <a:gdLst>
                    <a:gd name="T0" fmla="*/ 82 w 163"/>
                    <a:gd name="T1" fmla="*/ 0 h 196"/>
                    <a:gd name="T2" fmla="*/ 105 w 163"/>
                    <a:gd name="T3" fmla="*/ 3 h 196"/>
                    <a:gd name="T4" fmla="*/ 124 w 163"/>
                    <a:gd name="T5" fmla="*/ 8 h 196"/>
                    <a:gd name="T6" fmla="*/ 139 w 163"/>
                    <a:gd name="T7" fmla="*/ 17 h 196"/>
                    <a:gd name="T8" fmla="*/ 150 w 163"/>
                    <a:gd name="T9" fmla="*/ 28 h 196"/>
                    <a:gd name="T10" fmla="*/ 158 w 163"/>
                    <a:gd name="T11" fmla="*/ 42 h 196"/>
                    <a:gd name="T12" fmla="*/ 162 w 163"/>
                    <a:gd name="T13" fmla="*/ 60 h 196"/>
                    <a:gd name="T14" fmla="*/ 163 w 163"/>
                    <a:gd name="T15" fmla="*/ 81 h 196"/>
                    <a:gd name="T16" fmla="*/ 161 w 163"/>
                    <a:gd name="T17" fmla="*/ 110 h 196"/>
                    <a:gd name="T18" fmla="*/ 153 w 163"/>
                    <a:gd name="T19" fmla="*/ 135 h 196"/>
                    <a:gd name="T20" fmla="*/ 141 w 163"/>
                    <a:gd name="T21" fmla="*/ 157 h 196"/>
                    <a:gd name="T22" fmla="*/ 129 w 163"/>
                    <a:gd name="T23" fmla="*/ 174 h 196"/>
                    <a:gd name="T24" fmla="*/ 113 w 163"/>
                    <a:gd name="T25" fmla="*/ 186 h 196"/>
                    <a:gd name="T26" fmla="*/ 97 w 163"/>
                    <a:gd name="T27" fmla="*/ 194 h 196"/>
                    <a:gd name="T28" fmla="*/ 82 w 163"/>
                    <a:gd name="T29" fmla="*/ 196 h 196"/>
                    <a:gd name="T30" fmla="*/ 65 w 163"/>
                    <a:gd name="T31" fmla="*/ 194 h 196"/>
                    <a:gd name="T32" fmla="*/ 49 w 163"/>
                    <a:gd name="T33" fmla="*/ 186 h 196"/>
                    <a:gd name="T34" fmla="*/ 33 w 163"/>
                    <a:gd name="T35" fmla="*/ 174 h 196"/>
                    <a:gd name="T36" fmla="*/ 21 w 163"/>
                    <a:gd name="T37" fmla="*/ 157 h 196"/>
                    <a:gd name="T38" fmla="*/ 9 w 163"/>
                    <a:gd name="T39" fmla="*/ 135 h 196"/>
                    <a:gd name="T40" fmla="*/ 3 w 163"/>
                    <a:gd name="T41" fmla="*/ 110 h 196"/>
                    <a:gd name="T42" fmla="*/ 0 w 163"/>
                    <a:gd name="T43" fmla="*/ 81 h 196"/>
                    <a:gd name="T44" fmla="*/ 1 w 163"/>
                    <a:gd name="T45" fmla="*/ 60 h 196"/>
                    <a:gd name="T46" fmla="*/ 7 w 163"/>
                    <a:gd name="T47" fmla="*/ 42 h 196"/>
                    <a:gd name="T48" fmla="*/ 14 w 163"/>
                    <a:gd name="T49" fmla="*/ 28 h 196"/>
                    <a:gd name="T50" fmla="*/ 26 w 163"/>
                    <a:gd name="T51" fmla="*/ 17 h 196"/>
                    <a:gd name="T52" fmla="*/ 40 w 163"/>
                    <a:gd name="T53" fmla="*/ 8 h 196"/>
                    <a:gd name="T54" fmla="*/ 59 w 163"/>
                    <a:gd name="T55" fmla="*/ 3 h 196"/>
                    <a:gd name="T56" fmla="*/ 82 w 163"/>
                    <a:gd name="T5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3" h="196">
                      <a:moveTo>
                        <a:pt x="82" y="0"/>
                      </a:moveTo>
                      <a:lnTo>
                        <a:pt x="105" y="3"/>
                      </a:lnTo>
                      <a:lnTo>
                        <a:pt x="124" y="8"/>
                      </a:lnTo>
                      <a:lnTo>
                        <a:pt x="139" y="17"/>
                      </a:lnTo>
                      <a:lnTo>
                        <a:pt x="150" y="28"/>
                      </a:lnTo>
                      <a:lnTo>
                        <a:pt x="158" y="42"/>
                      </a:lnTo>
                      <a:lnTo>
                        <a:pt x="162" y="60"/>
                      </a:lnTo>
                      <a:lnTo>
                        <a:pt x="163" y="81"/>
                      </a:lnTo>
                      <a:lnTo>
                        <a:pt x="161" y="110"/>
                      </a:lnTo>
                      <a:lnTo>
                        <a:pt x="153" y="135"/>
                      </a:lnTo>
                      <a:lnTo>
                        <a:pt x="141" y="157"/>
                      </a:lnTo>
                      <a:lnTo>
                        <a:pt x="129" y="174"/>
                      </a:lnTo>
                      <a:lnTo>
                        <a:pt x="113" y="186"/>
                      </a:lnTo>
                      <a:lnTo>
                        <a:pt x="97" y="194"/>
                      </a:lnTo>
                      <a:lnTo>
                        <a:pt x="82" y="196"/>
                      </a:lnTo>
                      <a:lnTo>
                        <a:pt x="65" y="194"/>
                      </a:lnTo>
                      <a:lnTo>
                        <a:pt x="49" y="186"/>
                      </a:lnTo>
                      <a:lnTo>
                        <a:pt x="33" y="174"/>
                      </a:lnTo>
                      <a:lnTo>
                        <a:pt x="21" y="157"/>
                      </a:lnTo>
                      <a:lnTo>
                        <a:pt x="9" y="135"/>
                      </a:lnTo>
                      <a:lnTo>
                        <a:pt x="3" y="110"/>
                      </a:lnTo>
                      <a:lnTo>
                        <a:pt x="0" y="81"/>
                      </a:lnTo>
                      <a:lnTo>
                        <a:pt x="1" y="60"/>
                      </a:lnTo>
                      <a:lnTo>
                        <a:pt x="7" y="42"/>
                      </a:lnTo>
                      <a:lnTo>
                        <a:pt x="14" y="28"/>
                      </a:lnTo>
                      <a:lnTo>
                        <a:pt x="26" y="17"/>
                      </a:lnTo>
                      <a:lnTo>
                        <a:pt x="40" y="8"/>
                      </a:lnTo>
                      <a:lnTo>
                        <a:pt x="59" y="3"/>
                      </a:lnTo>
                      <a:lnTo>
                        <a:pt x="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301" name="Freeform 14"/>
                <p:cNvSpPr>
                  <a:spLocks/>
                </p:cNvSpPr>
                <p:nvPr/>
              </p:nvSpPr>
              <p:spPr bwMode="auto">
                <a:xfrm>
                  <a:off x="6200776" y="5937251"/>
                  <a:ext cx="479425" cy="268288"/>
                </a:xfrm>
                <a:custGeom>
                  <a:avLst/>
                  <a:gdLst>
                    <a:gd name="T0" fmla="*/ 114 w 302"/>
                    <a:gd name="T1" fmla="*/ 0 h 169"/>
                    <a:gd name="T2" fmla="*/ 148 w 302"/>
                    <a:gd name="T3" fmla="*/ 34 h 169"/>
                    <a:gd name="T4" fmla="*/ 153 w 302"/>
                    <a:gd name="T5" fmla="*/ 34 h 169"/>
                    <a:gd name="T6" fmla="*/ 188 w 302"/>
                    <a:gd name="T7" fmla="*/ 0 h 169"/>
                    <a:gd name="T8" fmla="*/ 209 w 302"/>
                    <a:gd name="T9" fmla="*/ 17 h 169"/>
                    <a:gd name="T10" fmla="*/ 255 w 302"/>
                    <a:gd name="T11" fmla="*/ 38 h 169"/>
                    <a:gd name="T12" fmla="*/ 260 w 302"/>
                    <a:gd name="T13" fmla="*/ 40 h 169"/>
                    <a:gd name="T14" fmla="*/ 264 w 302"/>
                    <a:gd name="T15" fmla="*/ 44 h 169"/>
                    <a:gd name="T16" fmla="*/ 268 w 302"/>
                    <a:gd name="T17" fmla="*/ 48 h 169"/>
                    <a:gd name="T18" fmla="*/ 272 w 302"/>
                    <a:gd name="T19" fmla="*/ 52 h 169"/>
                    <a:gd name="T20" fmla="*/ 273 w 302"/>
                    <a:gd name="T21" fmla="*/ 56 h 169"/>
                    <a:gd name="T22" fmla="*/ 275 w 302"/>
                    <a:gd name="T23" fmla="*/ 62 h 169"/>
                    <a:gd name="T24" fmla="*/ 279 w 302"/>
                    <a:gd name="T25" fmla="*/ 73 h 169"/>
                    <a:gd name="T26" fmla="*/ 284 w 302"/>
                    <a:gd name="T27" fmla="*/ 87 h 169"/>
                    <a:gd name="T28" fmla="*/ 289 w 302"/>
                    <a:gd name="T29" fmla="*/ 103 h 169"/>
                    <a:gd name="T30" fmla="*/ 294 w 302"/>
                    <a:gd name="T31" fmla="*/ 119 h 169"/>
                    <a:gd name="T32" fmla="*/ 298 w 302"/>
                    <a:gd name="T33" fmla="*/ 135 h 169"/>
                    <a:gd name="T34" fmla="*/ 301 w 302"/>
                    <a:gd name="T35" fmla="*/ 149 h 169"/>
                    <a:gd name="T36" fmla="*/ 302 w 302"/>
                    <a:gd name="T37" fmla="*/ 159 h 169"/>
                    <a:gd name="T38" fmla="*/ 300 w 302"/>
                    <a:gd name="T39" fmla="*/ 166 h 169"/>
                    <a:gd name="T40" fmla="*/ 293 w 302"/>
                    <a:gd name="T41" fmla="*/ 169 h 169"/>
                    <a:gd name="T42" fmla="*/ 8 w 302"/>
                    <a:gd name="T43" fmla="*/ 169 h 169"/>
                    <a:gd name="T44" fmla="*/ 2 w 302"/>
                    <a:gd name="T45" fmla="*/ 166 h 169"/>
                    <a:gd name="T46" fmla="*/ 0 w 302"/>
                    <a:gd name="T47" fmla="*/ 159 h 169"/>
                    <a:gd name="T48" fmla="*/ 0 w 302"/>
                    <a:gd name="T49" fmla="*/ 149 h 169"/>
                    <a:gd name="T50" fmla="*/ 3 w 302"/>
                    <a:gd name="T51" fmla="*/ 135 h 169"/>
                    <a:gd name="T52" fmla="*/ 7 w 302"/>
                    <a:gd name="T53" fmla="*/ 119 h 169"/>
                    <a:gd name="T54" fmla="*/ 12 w 302"/>
                    <a:gd name="T55" fmla="*/ 103 h 169"/>
                    <a:gd name="T56" fmla="*/ 17 w 302"/>
                    <a:gd name="T57" fmla="*/ 87 h 169"/>
                    <a:gd name="T58" fmla="*/ 22 w 302"/>
                    <a:gd name="T59" fmla="*/ 73 h 169"/>
                    <a:gd name="T60" fmla="*/ 26 w 302"/>
                    <a:gd name="T61" fmla="*/ 62 h 169"/>
                    <a:gd name="T62" fmla="*/ 28 w 302"/>
                    <a:gd name="T63" fmla="*/ 56 h 169"/>
                    <a:gd name="T64" fmla="*/ 30 w 302"/>
                    <a:gd name="T65" fmla="*/ 52 h 169"/>
                    <a:gd name="T66" fmla="*/ 34 w 302"/>
                    <a:gd name="T67" fmla="*/ 48 h 169"/>
                    <a:gd name="T68" fmla="*/ 37 w 302"/>
                    <a:gd name="T69" fmla="*/ 44 h 169"/>
                    <a:gd name="T70" fmla="*/ 41 w 302"/>
                    <a:gd name="T71" fmla="*/ 40 h 169"/>
                    <a:gd name="T72" fmla="*/ 46 w 302"/>
                    <a:gd name="T73" fmla="*/ 38 h 169"/>
                    <a:gd name="T74" fmla="*/ 92 w 302"/>
                    <a:gd name="T75" fmla="*/ 17 h 169"/>
                    <a:gd name="T76" fmla="*/ 114 w 302"/>
                    <a:gd name="T77"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2" h="169">
                      <a:moveTo>
                        <a:pt x="114" y="0"/>
                      </a:moveTo>
                      <a:lnTo>
                        <a:pt x="148" y="34"/>
                      </a:lnTo>
                      <a:lnTo>
                        <a:pt x="153" y="34"/>
                      </a:lnTo>
                      <a:lnTo>
                        <a:pt x="188" y="0"/>
                      </a:lnTo>
                      <a:lnTo>
                        <a:pt x="209" y="17"/>
                      </a:lnTo>
                      <a:lnTo>
                        <a:pt x="255" y="38"/>
                      </a:lnTo>
                      <a:lnTo>
                        <a:pt x="260" y="40"/>
                      </a:lnTo>
                      <a:lnTo>
                        <a:pt x="264" y="44"/>
                      </a:lnTo>
                      <a:lnTo>
                        <a:pt x="268" y="48"/>
                      </a:lnTo>
                      <a:lnTo>
                        <a:pt x="272" y="52"/>
                      </a:lnTo>
                      <a:lnTo>
                        <a:pt x="273" y="56"/>
                      </a:lnTo>
                      <a:lnTo>
                        <a:pt x="275" y="62"/>
                      </a:lnTo>
                      <a:lnTo>
                        <a:pt x="279" y="73"/>
                      </a:lnTo>
                      <a:lnTo>
                        <a:pt x="284" y="87"/>
                      </a:lnTo>
                      <a:lnTo>
                        <a:pt x="289" y="103"/>
                      </a:lnTo>
                      <a:lnTo>
                        <a:pt x="294" y="119"/>
                      </a:lnTo>
                      <a:lnTo>
                        <a:pt x="298" y="135"/>
                      </a:lnTo>
                      <a:lnTo>
                        <a:pt x="301" y="149"/>
                      </a:lnTo>
                      <a:lnTo>
                        <a:pt x="302" y="159"/>
                      </a:lnTo>
                      <a:lnTo>
                        <a:pt x="300" y="166"/>
                      </a:lnTo>
                      <a:lnTo>
                        <a:pt x="293" y="169"/>
                      </a:lnTo>
                      <a:lnTo>
                        <a:pt x="8" y="169"/>
                      </a:lnTo>
                      <a:lnTo>
                        <a:pt x="2" y="166"/>
                      </a:lnTo>
                      <a:lnTo>
                        <a:pt x="0" y="159"/>
                      </a:lnTo>
                      <a:lnTo>
                        <a:pt x="0" y="149"/>
                      </a:lnTo>
                      <a:lnTo>
                        <a:pt x="3" y="135"/>
                      </a:lnTo>
                      <a:lnTo>
                        <a:pt x="7" y="119"/>
                      </a:lnTo>
                      <a:lnTo>
                        <a:pt x="12" y="103"/>
                      </a:lnTo>
                      <a:lnTo>
                        <a:pt x="17" y="87"/>
                      </a:lnTo>
                      <a:lnTo>
                        <a:pt x="22" y="73"/>
                      </a:lnTo>
                      <a:lnTo>
                        <a:pt x="26" y="62"/>
                      </a:lnTo>
                      <a:lnTo>
                        <a:pt x="28" y="56"/>
                      </a:lnTo>
                      <a:lnTo>
                        <a:pt x="30" y="52"/>
                      </a:lnTo>
                      <a:lnTo>
                        <a:pt x="34" y="48"/>
                      </a:lnTo>
                      <a:lnTo>
                        <a:pt x="37" y="44"/>
                      </a:lnTo>
                      <a:lnTo>
                        <a:pt x="41" y="40"/>
                      </a:lnTo>
                      <a:lnTo>
                        <a:pt x="46" y="38"/>
                      </a:lnTo>
                      <a:lnTo>
                        <a:pt x="92" y="17"/>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302" name="Freeform 15"/>
                <p:cNvSpPr>
                  <a:spLocks/>
                </p:cNvSpPr>
                <p:nvPr/>
              </p:nvSpPr>
              <p:spPr bwMode="auto">
                <a:xfrm>
                  <a:off x="6310313" y="5638801"/>
                  <a:ext cx="258763" cy="311150"/>
                </a:xfrm>
                <a:custGeom>
                  <a:avLst/>
                  <a:gdLst>
                    <a:gd name="T0" fmla="*/ 82 w 163"/>
                    <a:gd name="T1" fmla="*/ 0 h 196"/>
                    <a:gd name="T2" fmla="*/ 105 w 163"/>
                    <a:gd name="T3" fmla="*/ 3 h 196"/>
                    <a:gd name="T4" fmla="*/ 124 w 163"/>
                    <a:gd name="T5" fmla="*/ 8 h 196"/>
                    <a:gd name="T6" fmla="*/ 139 w 163"/>
                    <a:gd name="T7" fmla="*/ 17 h 196"/>
                    <a:gd name="T8" fmla="*/ 149 w 163"/>
                    <a:gd name="T9" fmla="*/ 28 h 196"/>
                    <a:gd name="T10" fmla="*/ 158 w 163"/>
                    <a:gd name="T11" fmla="*/ 42 h 196"/>
                    <a:gd name="T12" fmla="*/ 162 w 163"/>
                    <a:gd name="T13" fmla="*/ 60 h 196"/>
                    <a:gd name="T14" fmla="*/ 163 w 163"/>
                    <a:gd name="T15" fmla="*/ 81 h 196"/>
                    <a:gd name="T16" fmla="*/ 161 w 163"/>
                    <a:gd name="T17" fmla="*/ 110 h 196"/>
                    <a:gd name="T18" fmla="*/ 153 w 163"/>
                    <a:gd name="T19" fmla="*/ 135 h 196"/>
                    <a:gd name="T20" fmla="*/ 141 w 163"/>
                    <a:gd name="T21" fmla="*/ 157 h 196"/>
                    <a:gd name="T22" fmla="*/ 127 w 163"/>
                    <a:gd name="T23" fmla="*/ 174 h 196"/>
                    <a:gd name="T24" fmla="*/ 112 w 163"/>
                    <a:gd name="T25" fmla="*/ 186 h 196"/>
                    <a:gd name="T26" fmla="*/ 97 w 163"/>
                    <a:gd name="T27" fmla="*/ 194 h 196"/>
                    <a:gd name="T28" fmla="*/ 82 w 163"/>
                    <a:gd name="T29" fmla="*/ 196 h 196"/>
                    <a:gd name="T30" fmla="*/ 64 w 163"/>
                    <a:gd name="T31" fmla="*/ 194 h 196"/>
                    <a:gd name="T32" fmla="*/ 49 w 163"/>
                    <a:gd name="T33" fmla="*/ 186 h 196"/>
                    <a:gd name="T34" fmla="*/ 33 w 163"/>
                    <a:gd name="T35" fmla="*/ 174 h 196"/>
                    <a:gd name="T36" fmla="*/ 19 w 163"/>
                    <a:gd name="T37" fmla="*/ 157 h 196"/>
                    <a:gd name="T38" fmla="*/ 9 w 163"/>
                    <a:gd name="T39" fmla="*/ 135 h 196"/>
                    <a:gd name="T40" fmla="*/ 3 w 163"/>
                    <a:gd name="T41" fmla="*/ 110 h 196"/>
                    <a:gd name="T42" fmla="*/ 0 w 163"/>
                    <a:gd name="T43" fmla="*/ 81 h 196"/>
                    <a:gd name="T44" fmla="*/ 1 w 163"/>
                    <a:gd name="T45" fmla="*/ 60 h 196"/>
                    <a:gd name="T46" fmla="*/ 5 w 163"/>
                    <a:gd name="T47" fmla="*/ 42 h 196"/>
                    <a:gd name="T48" fmla="*/ 14 w 163"/>
                    <a:gd name="T49" fmla="*/ 28 h 196"/>
                    <a:gd name="T50" fmla="*/ 24 w 163"/>
                    <a:gd name="T51" fmla="*/ 17 h 196"/>
                    <a:gd name="T52" fmla="*/ 40 w 163"/>
                    <a:gd name="T53" fmla="*/ 8 h 196"/>
                    <a:gd name="T54" fmla="*/ 59 w 163"/>
                    <a:gd name="T55" fmla="*/ 3 h 196"/>
                    <a:gd name="T56" fmla="*/ 82 w 163"/>
                    <a:gd name="T5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3" h="196">
                      <a:moveTo>
                        <a:pt x="82" y="0"/>
                      </a:moveTo>
                      <a:lnTo>
                        <a:pt x="105" y="3"/>
                      </a:lnTo>
                      <a:lnTo>
                        <a:pt x="124" y="8"/>
                      </a:lnTo>
                      <a:lnTo>
                        <a:pt x="139" y="17"/>
                      </a:lnTo>
                      <a:lnTo>
                        <a:pt x="149" y="28"/>
                      </a:lnTo>
                      <a:lnTo>
                        <a:pt x="158" y="42"/>
                      </a:lnTo>
                      <a:lnTo>
                        <a:pt x="162" y="60"/>
                      </a:lnTo>
                      <a:lnTo>
                        <a:pt x="163" y="81"/>
                      </a:lnTo>
                      <a:lnTo>
                        <a:pt x="161" y="110"/>
                      </a:lnTo>
                      <a:lnTo>
                        <a:pt x="153" y="135"/>
                      </a:lnTo>
                      <a:lnTo>
                        <a:pt x="141" y="157"/>
                      </a:lnTo>
                      <a:lnTo>
                        <a:pt x="127" y="174"/>
                      </a:lnTo>
                      <a:lnTo>
                        <a:pt x="112" y="186"/>
                      </a:lnTo>
                      <a:lnTo>
                        <a:pt x="97" y="194"/>
                      </a:lnTo>
                      <a:lnTo>
                        <a:pt x="82" y="196"/>
                      </a:lnTo>
                      <a:lnTo>
                        <a:pt x="64" y="194"/>
                      </a:lnTo>
                      <a:lnTo>
                        <a:pt x="49" y="186"/>
                      </a:lnTo>
                      <a:lnTo>
                        <a:pt x="33" y="174"/>
                      </a:lnTo>
                      <a:lnTo>
                        <a:pt x="19" y="157"/>
                      </a:lnTo>
                      <a:lnTo>
                        <a:pt x="9" y="135"/>
                      </a:lnTo>
                      <a:lnTo>
                        <a:pt x="3" y="110"/>
                      </a:lnTo>
                      <a:lnTo>
                        <a:pt x="0" y="81"/>
                      </a:lnTo>
                      <a:lnTo>
                        <a:pt x="1" y="60"/>
                      </a:lnTo>
                      <a:lnTo>
                        <a:pt x="5" y="42"/>
                      </a:lnTo>
                      <a:lnTo>
                        <a:pt x="14" y="28"/>
                      </a:lnTo>
                      <a:lnTo>
                        <a:pt x="24" y="17"/>
                      </a:lnTo>
                      <a:lnTo>
                        <a:pt x="40" y="8"/>
                      </a:lnTo>
                      <a:lnTo>
                        <a:pt x="59" y="3"/>
                      </a:lnTo>
                      <a:lnTo>
                        <a:pt x="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303" name="Freeform 16"/>
                <p:cNvSpPr>
                  <a:spLocks noEditPoints="1"/>
                </p:cNvSpPr>
                <p:nvPr/>
              </p:nvSpPr>
              <p:spPr bwMode="auto">
                <a:xfrm>
                  <a:off x="5465763" y="4641851"/>
                  <a:ext cx="1436688" cy="750888"/>
                </a:xfrm>
                <a:custGeom>
                  <a:avLst/>
                  <a:gdLst>
                    <a:gd name="T0" fmla="*/ 446 w 905"/>
                    <a:gd name="T1" fmla="*/ 101 h 473"/>
                    <a:gd name="T2" fmla="*/ 415 w 905"/>
                    <a:gd name="T3" fmla="*/ 105 h 473"/>
                    <a:gd name="T4" fmla="*/ 386 w 905"/>
                    <a:gd name="T5" fmla="*/ 115 h 473"/>
                    <a:gd name="T6" fmla="*/ 360 w 905"/>
                    <a:gd name="T7" fmla="*/ 132 h 473"/>
                    <a:gd name="T8" fmla="*/ 340 w 905"/>
                    <a:gd name="T9" fmla="*/ 152 h 473"/>
                    <a:gd name="T10" fmla="*/ 323 w 905"/>
                    <a:gd name="T11" fmla="*/ 177 h 473"/>
                    <a:gd name="T12" fmla="*/ 313 w 905"/>
                    <a:gd name="T13" fmla="*/ 207 h 473"/>
                    <a:gd name="T14" fmla="*/ 309 w 905"/>
                    <a:gd name="T15" fmla="*/ 237 h 473"/>
                    <a:gd name="T16" fmla="*/ 313 w 905"/>
                    <a:gd name="T17" fmla="*/ 269 h 473"/>
                    <a:gd name="T18" fmla="*/ 323 w 905"/>
                    <a:gd name="T19" fmla="*/ 297 h 473"/>
                    <a:gd name="T20" fmla="*/ 340 w 905"/>
                    <a:gd name="T21" fmla="*/ 323 h 473"/>
                    <a:gd name="T22" fmla="*/ 360 w 905"/>
                    <a:gd name="T23" fmla="*/ 343 h 473"/>
                    <a:gd name="T24" fmla="*/ 386 w 905"/>
                    <a:gd name="T25" fmla="*/ 360 h 473"/>
                    <a:gd name="T26" fmla="*/ 415 w 905"/>
                    <a:gd name="T27" fmla="*/ 370 h 473"/>
                    <a:gd name="T28" fmla="*/ 446 w 905"/>
                    <a:gd name="T29" fmla="*/ 374 h 473"/>
                    <a:gd name="T30" fmla="*/ 477 w 905"/>
                    <a:gd name="T31" fmla="*/ 370 h 473"/>
                    <a:gd name="T32" fmla="*/ 505 w 905"/>
                    <a:gd name="T33" fmla="*/ 360 h 473"/>
                    <a:gd name="T34" fmla="*/ 531 w 905"/>
                    <a:gd name="T35" fmla="*/ 343 h 473"/>
                    <a:gd name="T36" fmla="*/ 551 w 905"/>
                    <a:gd name="T37" fmla="*/ 323 h 473"/>
                    <a:gd name="T38" fmla="*/ 568 w 905"/>
                    <a:gd name="T39" fmla="*/ 297 h 473"/>
                    <a:gd name="T40" fmla="*/ 578 w 905"/>
                    <a:gd name="T41" fmla="*/ 269 h 473"/>
                    <a:gd name="T42" fmla="*/ 582 w 905"/>
                    <a:gd name="T43" fmla="*/ 237 h 473"/>
                    <a:gd name="T44" fmla="*/ 578 w 905"/>
                    <a:gd name="T45" fmla="*/ 207 h 473"/>
                    <a:gd name="T46" fmla="*/ 568 w 905"/>
                    <a:gd name="T47" fmla="*/ 177 h 473"/>
                    <a:gd name="T48" fmla="*/ 551 w 905"/>
                    <a:gd name="T49" fmla="*/ 152 h 473"/>
                    <a:gd name="T50" fmla="*/ 531 w 905"/>
                    <a:gd name="T51" fmla="*/ 132 h 473"/>
                    <a:gd name="T52" fmla="*/ 505 w 905"/>
                    <a:gd name="T53" fmla="*/ 115 h 473"/>
                    <a:gd name="T54" fmla="*/ 477 w 905"/>
                    <a:gd name="T55" fmla="*/ 105 h 473"/>
                    <a:gd name="T56" fmla="*/ 446 w 905"/>
                    <a:gd name="T57" fmla="*/ 101 h 473"/>
                    <a:gd name="T58" fmla="*/ 13 w 905"/>
                    <a:gd name="T59" fmla="*/ 0 h 473"/>
                    <a:gd name="T60" fmla="*/ 892 w 905"/>
                    <a:gd name="T61" fmla="*/ 0 h 473"/>
                    <a:gd name="T62" fmla="*/ 897 w 905"/>
                    <a:gd name="T63" fmla="*/ 2 h 473"/>
                    <a:gd name="T64" fmla="*/ 901 w 905"/>
                    <a:gd name="T65" fmla="*/ 4 h 473"/>
                    <a:gd name="T66" fmla="*/ 904 w 905"/>
                    <a:gd name="T67" fmla="*/ 7 h 473"/>
                    <a:gd name="T68" fmla="*/ 905 w 905"/>
                    <a:gd name="T69" fmla="*/ 12 h 473"/>
                    <a:gd name="T70" fmla="*/ 905 w 905"/>
                    <a:gd name="T71" fmla="*/ 461 h 473"/>
                    <a:gd name="T72" fmla="*/ 904 w 905"/>
                    <a:gd name="T73" fmla="*/ 465 h 473"/>
                    <a:gd name="T74" fmla="*/ 901 w 905"/>
                    <a:gd name="T75" fmla="*/ 469 h 473"/>
                    <a:gd name="T76" fmla="*/ 897 w 905"/>
                    <a:gd name="T77" fmla="*/ 472 h 473"/>
                    <a:gd name="T78" fmla="*/ 892 w 905"/>
                    <a:gd name="T79" fmla="*/ 473 h 473"/>
                    <a:gd name="T80" fmla="*/ 13 w 905"/>
                    <a:gd name="T81" fmla="*/ 473 h 473"/>
                    <a:gd name="T82" fmla="*/ 8 w 905"/>
                    <a:gd name="T83" fmla="*/ 472 h 473"/>
                    <a:gd name="T84" fmla="*/ 4 w 905"/>
                    <a:gd name="T85" fmla="*/ 469 h 473"/>
                    <a:gd name="T86" fmla="*/ 1 w 905"/>
                    <a:gd name="T87" fmla="*/ 465 h 473"/>
                    <a:gd name="T88" fmla="*/ 0 w 905"/>
                    <a:gd name="T89" fmla="*/ 461 h 473"/>
                    <a:gd name="T90" fmla="*/ 0 w 905"/>
                    <a:gd name="T91" fmla="*/ 12 h 473"/>
                    <a:gd name="T92" fmla="*/ 1 w 905"/>
                    <a:gd name="T93" fmla="*/ 7 h 473"/>
                    <a:gd name="T94" fmla="*/ 4 w 905"/>
                    <a:gd name="T95" fmla="*/ 4 h 473"/>
                    <a:gd name="T96" fmla="*/ 8 w 905"/>
                    <a:gd name="T97" fmla="*/ 2 h 473"/>
                    <a:gd name="T98" fmla="*/ 13 w 905"/>
                    <a:gd name="T99"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5" h="473">
                      <a:moveTo>
                        <a:pt x="446" y="101"/>
                      </a:moveTo>
                      <a:lnTo>
                        <a:pt x="415" y="105"/>
                      </a:lnTo>
                      <a:lnTo>
                        <a:pt x="386" y="115"/>
                      </a:lnTo>
                      <a:lnTo>
                        <a:pt x="360" y="132"/>
                      </a:lnTo>
                      <a:lnTo>
                        <a:pt x="340" y="152"/>
                      </a:lnTo>
                      <a:lnTo>
                        <a:pt x="323" y="177"/>
                      </a:lnTo>
                      <a:lnTo>
                        <a:pt x="313" y="207"/>
                      </a:lnTo>
                      <a:lnTo>
                        <a:pt x="309" y="237"/>
                      </a:lnTo>
                      <a:lnTo>
                        <a:pt x="313" y="269"/>
                      </a:lnTo>
                      <a:lnTo>
                        <a:pt x="323" y="297"/>
                      </a:lnTo>
                      <a:lnTo>
                        <a:pt x="340" y="323"/>
                      </a:lnTo>
                      <a:lnTo>
                        <a:pt x="360" y="343"/>
                      </a:lnTo>
                      <a:lnTo>
                        <a:pt x="386" y="360"/>
                      </a:lnTo>
                      <a:lnTo>
                        <a:pt x="415" y="370"/>
                      </a:lnTo>
                      <a:lnTo>
                        <a:pt x="446" y="374"/>
                      </a:lnTo>
                      <a:lnTo>
                        <a:pt x="477" y="370"/>
                      </a:lnTo>
                      <a:lnTo>
                        <a:pt x="505" y="360"/>
                      </a:lnTo>
                      <a:lnTo>
                        <a:pt x="531" y="343"/>
                      </a:lnTo>
                      <a:lnTo>
                        <a:pt x="551" y="323"/>
                      </a:lnTo>
                      <a:lnTo>
                        <a:pt x="568" y="297"/>
                      </a:lnTo>
                      <a:lnTo>
                        <a:pt x="578" y="269"/>
                      </a:lnTo>
                      <a:lnTo>
                        <a:pt x="582" y="237"/>
                      </a:lnTo>
                      <a:lnTo>
                        <a:pt x="578" y="207"/>
                      </a:lnTo>
                      <a:lnTo>
                        <a:pt x="568" y="177"/>
                      </a:lnTo>
                      <a:lnTo>
                        <a:pt x="551" y="152"/>
                      </a:lnTo>
                      <a:lnTo>
                        <a:pt x="531" y="132"/>
                      </a:lnTo>
                      <a:lnTo>
                        <a:pt x="505" y="115"/>
                      </a:lnTo>
                      <a:lnTo>
                        <a:pt x="477" y="105"/>
                      </a:lnTo>
                      <a:lnTo>
                        <a:pt x="446" y="101"/>
                      </a:lnTo>
                      <a:close/>
                      <a:moveTo>
                        <a:pt x="13" y="0"/>
                      </a:moveTo>
                      <a:lnTo>
                        <a:pt x="892" y="0"/>
                      </a:lnTo>
                      <a:lnTo>
                        <a:pt x="897" y="2"/>
                      </a:lnTo>
                      <a:lnTo>
                        <a:pt x="901" y="4"/>
                      </a:lnTo>
                      <a:lnTo>
                        <a:pt x="904" y="7"/>
                      </a:lnTo>
                      <a:lnTo>
                        <a:pt x="905" y="12"/>
                      </a:lnTo>
                      <a:lnTo>
                        <a:pt x="905" y="461"/>
                      </a:lnTo>
                      <a:lnTo>
                        <a:pt x="904" y="465"/>
                      </a:lnTo>
                      <a:lnTo>
                        <a:pt x="901" y="469"/>
                      </a:lnTo>
                      <a:lnTo>
                        <a:pt x="897" y="472"/>
                      </a:lnTo>
                      <a:lnTo>
                        <a:pt x="892" y="473"/>
                      </a:lnTo>
                      <a:lnTo>
                        <a:pt x="13" y="473"/>
                      </a:lnTo>
                      <a:lnTo>
                        <a:pt x="8" y="472"/>
                      </a:lnTo>
                      <a:lnTo>
                        <a:pt x="4" y="469"/>
                      </a:lnTo>
                      <a:lnTo>
                        <a:pt x="1" y="465"/>
                      </a:lnTo>
                      <a:lnTo>
                        <a:pt x="0" y="461"/>
                      </a:lnTo>
                      <a:lnTo>
                        <a:pt x="0" y="12"/>
                      </a:lnTo>
                      <a:lnTo>
                        <a:pt x="1" y="7"/>
                      </a:lnTo>
                      <a:lnTo>
                        <a:pt x="4" y="4"/>
                      </a:lnTo>
                      <a:lnTo>
                        <a:pt x="8" y="2"/>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304" name="Freeform 17"/>
                <p:cNvSpPr>
                  <a:spLocks/>
                </p:cNvSpPr>
                <p:nvPr/>
              </p:nvSpPr>
              <p:spPr bwMode="auto">
                <a:xfrm>
                  <a:off x="6126163" y="4900613"/>
                  <a:ext cx="158750" cy="234950"/>
                </a:xfrm>
                <a:custGeom>
                  <a:avLst/>
                  <a:gdLst>
                    <a:gd name="T0" fmla="*/ 5 w 100"/>
                    <a:gd name="T1" fmla="*/ 0 h 148"/>
                    <a:gd name="T2" fmla="*/ 8 w 100"/>
                    <a:gd name="T3" fmla="*/ 0 h 148"/>
                    <a:gd name="T4" fmla="*/ 11 w 100"/>
                    <a:gd name="T5" fmla="*/ 2 h 148"/>
                    <a:gd name="T6" fmla="*/ 97 w 100"/>
                    <a:gd name="T7" fmla="*/ 68 h 148"/>
                    <a:gd name="T8" fmla="*/ 98 w 100"/>
                    <a:gd name="T9" fmla="*/ 70 h 148"/>
                    <a:gd name="T10" fmla="*/ 100 w 100"/>
                    <a:gd name="T11" fmla="*/ 74 h 148"/>
                    <a:gd name="T12" fmla="*/ 100 w 100"/>
                    <a:gd name="T13" fmla="*/ 77 h 148"/>
                    <a:gd name="T14" fmla="*/ 98 w 100"/>
                    <a:gd name="T15" fmla="*/ 79 h 148"/>
                    <a:gd name="T16" fmla="*/ 97 w 100"/>
                    <a:gd name="T17" fmla="*/ 81 h 148"/>
                    <a:gd name="T18" fmla="*/ 11 w 100"/>
                    <a:gd name="T19" fmla="*/ 147 h 148"/>
                    <a:gd name="T20" fmla="*/ 8 w 100"/>
                    <a:gd name="T21" fmla="*/ 148 h 148"/>
                    <a:gd name="T22" fmla="*/ 7 w 100"/>
                    <a:gd name="T23" fmla="*/ 148 h 148"/>
                    <a:gd name="T24" fmla="*/ 4 w 100"/>
                    <a:gd name="T25" fmla="*/ 148 h 148"/>
                    <a:gd name="T26" fmla="*/ 3 w 100"/>
                    <a:gd name="T27" fmla="*/ 148 h 148"/>
                    <a:gd name="T28" fmla="*/ 2 w 100"/>
                    <a:gd name="T29" fmla="*/ 147 h 148"/>
                    <a:gd name="T30" fmla="*/ 0 w 100"/>
                    <a:gd name="T31" fmla="*/ 144 h 148"/>
                    <a:gd name="T32" fmla="*/ 0 w 100"/>
                    <a:gd name="T33" fmla="*/ 143 h 148"/>
                    <a:gd name="T34" fmla="*/ 0 w 100"/>
                    <a:gd name="T35" fmla="*/ 140 h 148"/>
                    <a:gd name="T36" fmla="*/ 0 w 100"/>
                    <a:gd name="T37" fmla="*/ 8 h 148"/>
                    <a:gd name="T38" fmla="*/ 0 w 100"/>
                    <a:gd name="T39" fmla="*/ 7 h 148"/>
                    <a:gd name="T40" fmla="*/ 0 w 100"/>
                    <a:gd name="T41" fmla="*/ 4 h 148"/>
                    <a:gd name="T42" fmla="*/ 2 w 100"/>
                    <a:gd name="T43" fmla="*/ 2 h 148"/>
                    <a:gd name="T44" fmla="*/ 3 w 100"/>
                    <a:gd name="T45" fmla="*/ 0 h 148"/>
                    <a:gd name="T46" fmla="*/ 5 w 100"/>
                    <a:gd name="T4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148">
                      <a:moveTo>
                        <a:pt x="5" y="0"/>
                      </a:moveTo>
                      <a:lnTo>
                        <a:pt x="8" y="0"/>
                      </a:lnTo>
                      <a:lnTo>
                        <a:pt x="11" y="2"/>
                      </a:lnTo>
                      <a:lnTo>
                        <a:pt x="97" y="68"/>
                      </a:lnTo>
                      <a:lnTo>
                        <a:pt x="98" y="70"/>
                      </a:lnTo>
                      <a:lnTo>
                        <a:pt x="100" y="74"/>
                      </a:lnTo>
                      <a:lnTo>
                        <a:pt x="100" y="77"/>
                      </a:lnTo>
                      <a:lnTo>
                        <a:pt x="98" y="79"/>
                      </a:lnTo>
                      <a:lnTo>
                        <a:pt x="97" y="81"/>
                      </a:lnTo>
                      <a:lnTo>
                        <a:pt x="11" y="147"/>
                      </a:lnTo>
                      <a:lnTo>
                        <a:pt x="8" y="148"/>
                      </a:lnTo>
                      <a:lnTo>
                        <a:pt x="7" y="148"/>
                      </a:lnTo>
                      <a:lnTo>
                        <a:pt x="4" y="148"/>
                      </a:lnTo>
                      <a:lnTo>
                        <a:pt x="3" y="148"/>
                      </a:lnTo>
                      <a:lnTo>
                        <a:pt x="2" y="147"/>
                      </a:lnTo>
                      <a:lnTo>
                        <a:pt x="0" y="144"/>
                      </a:lnTo>
                      <a:lnTo>
                        <a:pt x="0" y="143"/>
                      </a:lnTo>
                      <a:lnTo>
                        <a:pt x="0" y="140"/>
                      </a:lnTo>
                      <a:lnTo>
                        <a:pt x="0" y="8"/>
                      </a:lnTo>
                      <a:lnTo>
                        <a:pt x="0" y="7"/>
                      </a:lnTo>
                      <a:lnTo>
                        <a:pt x="0" y="4"/>
                      </a:lnTo>
                      <a:lnTo>
                        <a:pt x="2" y="2"/>
                      </a:lnTo>
                      <a:lnTo>
                        <a:pt x="3"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grpSp>
        </p:grpSp>
        <p:grpSp>
          <p:nvGrpSpPr>
            <p:cNvPr id="305" name="Group 304"/>
            <p:cNvGrpSpPr/>
            <p:nvPr/>
          </p:nvGrpSpPr>
          <p:grpSpPr>
            <a:xfrm>
              <a:off x="9640851" y="5243165"/>
              <a:ext cx="939921" cy="939921"/>
              <a:chOff x="8593095" y="5151826"/>
              <a:chExt cx="1096575" cy="1096574"/>
            </a:xfrm>
          </p:grpSpPr>
          <p:sp>
            <p:nvSpPr>
              <p:cNvPr id="306" name="Rectangle 305"/>
              <p:cNvSpPr/>
              <p:nvPr/>
            </p:nvSpPr>
            <p:spPr>
              <a:xfrm>
                <a:off x="8593095" y="5151826"/>
                <a:ext cx="1096575" cy="1096574"/>
              </a:xfrm>
              <a:prstGeom prst="rect">
                <a:avLst/>
              </a:prstGeom>
              <a:solidFill>
                <a:schemeClr val="accent5">
                  <a:lumMod val="7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sz="600" b="1" dirty="0" smtClean="0">
                    <a:solidFill>
                      <a:schemeClr val="bg1"/>
                    </a:solidFill>
                    <a:cs typeface="Arial"/>
                  </a:rPr>
                  <a:t>Delivery </a:t>
                </a:r>
                <a:r>
                  <a:rPr lang="en-US" sz="600" b="1" dirty="0">
                    <a:solidFill>
                      <a:schemeClr val="bg1"/>
                    </a:solidFill>
                    <a:cs typeface="Arial"/>
                  </a:rPr>
                  <a:t>Orchestration and Governance</a:t>
                </a:r>
                <a:endParaRPr lang="en-US" sz="600" b="1" dirty="0"/>
              </a:p>
            </p:txBody>
          </p:sp>
          <p:sp>
            <p:nvSpPr>
              <p:cNvPr id="307" name="Freeform 4843"/>
              <p:cNvSpPr>
                <a:spLocks noEditPoints="1"/>
              </p:cNvSpPr>
              <p:nvPr/>
            </p:nvSpPr>
            <p:spPr bwMode="auto">
              <a:xfrm>
                <a:off x="8940095" y="5284499"/>
                <a:ext cx="428580" cy="416097"/>
              </a:xfrm>
              <a:custGeom>
                <a:avLst/>
                <a:gdLst>
                  <a:gd name="T0" fmla="*/ 376 w 412"/>
                  <a:gd name="T1" fmla="*/ 96 h 400"/>
                  <a:gd name="T2" fmla="*/ 382 w 412"/>
                  <a:gd name="T3" fmla="*/ 126 h 400"/>
                  <a:gd name="T4" fmla="*/ 356 w 412"/>
                  <a:gd name="T5" fmla="*/ 144 h 400"/>
                  <a:gd name="T6" fmla="*/ 328 w 412"/>
                  <a:gd name="T7" fmla="*/ 116 h 400"/>
                  <a:gd name="T8" fmla="*/ 344 w 412"/>
                  <a:gd name="T9" fmla="*/ 90 h 400"/>
                  <a:gd name="T10" fmla="*/ 374 w 412"/>
                  <a:gd name="T11" fmla="*/ 156 h 400"/>
                  <a:gd name="T12" fmla="*/ 320 w 412"/>
                  <a:gd name="T13" fmla="*/ 156 h 400"/>
                  <a:gd name="T14" fmla="*/ 314 w 412"/>
                  <a:gd name="T15" fmla="*/ 204 h 400"/>
                  <a:gd name="T16" fmla="*/ 370 w 412"/>
                  <a:gd name="T17" fmla="*/ 268 h 400"/>
                  <a:gd name="T18" fmla="*/ 404 w 412"/>
                  <a:gd name="T19" fmla="*/ 246 h 400"/>
                  <a:gd name="T20" fmla="*/ 410 w 412"/>
                  <a:gd name="T21" fmla="*/ 166 h 400"/>
                  <a:gd name="T22" fmla="*/ 398 w 412"/>
                  <a:gd name="T23" fmla="*/ 156 h 400"/>
                  <a:gd name="T24" fmla="*/ 98 w 412"/>
                  <a:gd name="T25" fmla="*/ 156 h 400"/>
                  <a:gd name="T26" fmla="*/ 56 w 412"/>
                  <a:gd name="T27" fmla="*/ 182 h 400"/>
                  <a:gd name="T28" fmla="*/ 14 w 412"/>
                  <a:gd name="T29" fmla="*/ 156 h 400"/>
                  <a:gd name="T30" fmla="*/ 2 w 412"/>
                  <a:gd name="T31" fmla="*/ 166 h 400"/>
                  <a:gd name="T32" fmla="*/ 8 w 412"/>
                  <a:gd name="T33" fmla="*/ 246 h 400"/>
                  <a:gd name="T34" fmla="*/ 42 w 412"/>
                  <a:gd name="T35" fmla="*/ 268 h 400"/>
                  <a:gd name="T36" fmla="*/ 98 w 412"/>
                  <a:gd name="T37" fmla="*/ 204 h 400"/>
                  <a:gd name="T38" fmla="*/ 172 w 412"/>
                  <a:gd name="T39" fmla="*/ 50 h 400"/>
                  <a:gd name="T40" fmla="*/ 192 w 412"/>
                  <a:gd name="T41" fmla="*/ 68 h 400"/>
                  <a:gd name="T42" fmla="*/ 214 w 412"/>
                  <a:gd name="T43" fmla="*/ 70 h 400"/>
                  <a:gd name="T44" fmla="*/ 236 w 412"/>
                  <a:gd name="T45" fmla="*/ 56 h 400"/>
                  <a:gd name="T46" fmla="*/ 242 w 412"/>
                  <a:gd name="T47" fmla="*/ 36 h 400"/>
                  <a:gd name="T48" fmla="*/ 232 w 412"/>
                  <a:gd name="T49" fmla="*/ 10 h 400"/>
                  <a:gd name="T50" fmla="*/ 206 w 412"/>
                  <a:gd name="T51" fmla="*/ 0 h 400"/>
                  <a:gd name="T52" fmla="*/ 186 w 412"/>
                  <a:gd name="T53" fmla="*/ 6 h 400"/>
                  <a:gd name="T54" fmla="*/ 170 w 412"/>
                  <a:gd name="T55" fmla="*/ 28 h 400"/>
                  <a:gd name="T56" fmla="*/ 206 w 412"/>
                  <a:gd name="T57" fmla="*/ 400 h 400"/>
                  <a:gd name="T58" fmla="*/ 296 w 412"/>
                  <a:gd name="T59" fmla="*/ 378 h 400"/>
                  <a:gd name="T60" fmla="*/ 366 w 412"/>
                  <a:gd name="T61" fmla="*/ 322 h 400"/>
                  <a:gd name="T62" fmla="*/ 320 w 412"/>
                  <a:gd name="T63" fmla="*/ 250 h 400"/>
                  <a:gd name="T64" fmla="*/ 244 w 412"/>
                  <a:gd name="T65" fmla="*/ 200 h 400"/>
                  <a:gd name="T66" fmla="*/ 206 w 412"/>
                  <a:gd name="T67" fmla="*/ 194 h 400"/>
                  <a:gd name="T68" fmla="*/ 158 w 412"/>
                  <a:gd name="T69" fmla="*/ 234 h 400"/>
                  <a:gd name="T70" fmla="*/ 140 w 412"/>
                  <a:gd name="T71" fmla="*/ 262 h 400"/>
                  <a:gd name="T72" fmla="*/ 118 w 412"/>
                  <a:gd name="T73" fmla="*/ 262 h 400"/>
                  <a:gd name="T74" fmla="*/ 100 w 412"/>
                  <a:gd name="T75" fmla="*/ 244 h 400"/>
                  <a:gd name="T76" fmla="*/ 46 w 412"/>
                  <a:gd name="T77" fmla="*/ 322 h 400"/>
                  <a:gd name="T78" fmla="*/ 96 w 412"/>
                  <a:gd name="T79" fmla="*/ 368 h 400"/>
                  <a:gd name="T80" fmla="*/ 182 w 412"/>
                  <a:gd name="T81" fmla="*/ 398 h 400"/>
                  <a:gd name="T82" fmla="*/ 28 w 412"/>
                  <a:gd name="T83" fmla="*/ 116 h 400"/>
                  <a:gd name="T84" fmla="*/ 56 w 412"/>
                  <a:gd name="T85" fmla="*/ 144 h 400"/>
                  <a:gd name="T86" fmla="*/ 82 w 412"/>
                  <a:gd name="T87" fmla="*/ 126 h 400"/>
                  <a:gd name="T88" fmla="*/ 76 w 412"/>
                  <a:gd name="T89" fmla="*/ 96 h 400"/>
                  <a:gd name="T90" fmla="*/ 46 w 412"/>
                  <a:gd name="T91" fmla="*/ 90 h 400"/>
                  <a:gd name="T92" fmla="*/ 28 w 412"/>
                  <a:gd name="T93" fmla="*/ 116 h 400"/>
                  <a:gd name="T94" fmla="*/ 300 w 412"/>
                  <a:gd name="T95" fmla="*/ 116 h 400"/>
                  <a:gd name="T96" fmla="*/ 298 w 412"/>
                  <a:gd name="T97" fmla="*/ 102 h 400"/>
                  <a:gd name="T98" fmla="*/ 268 w 412"/>
                  <a:gd name="T99" fmla="*/ 82 h 400"/>
                  <a:gd name="T100" fmla="*/ 144 w 412"/>
                  <a:gd name="T101" fmla="*/ 82 h 400"/>
                  <a:gd name="T102" fmla="*/ 122 w 412"/>
                  <a:gd name="T103" fmla="*/ 92 h 400"/>
                  <a:gd name="T104" fmla="*/ 112 w 412"/>
                  <a:gd name="T105" fmla="*/ 116 h 400"/>
                  <a:gd name="T106" fmla="*/ 114 w 412"/>
                  <a:gd name="T107" fmla="*/ 240 h 400"/>
                  <a:gd name="T108" fmla="*/ 128 w 412"/>
                  <a:gd name="T109" fmla="*/ 248 h 400"/>
                  <a:gd name="T110" fmla="*/ 144 w 412"/>
                  <a:gd name="T111" fmla="*/ 234 h 400"/>
                  <a:gd name="T112" fmla="*/ 154 w 412"/>
                  <a:gd name="T113" fmla="*/ 140 h 400"/>
                  <a:gd name="T114" fmla="*/ 158 w 412"/>
                  <a:gd name="T115" fmla="*/ 170 h 400"/>
                  <a:gd name="T116" fmla="*/ 230 w 412"/>
                  <a:gd name="T117" fmla="*/ 164 h 400"/>
                  <a:gd name="T118" fmla="*/ 254 w 412"/>
                  <a:gd name="T119" fmla="*/ 150 h 400"/>
                  <a:gd name="T120" fmla="*/ 268 w 412"/>
                  <a:gd name="T121" fmla="*/ 176 h 400"/>
                  <a:gd name="T122" fmla="*/ 300 w 412"/>
                  <a:gd name="T123" fmla="*/ 19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2" h="400">
                    <a:moveTo>
                      <a:pt x="356" y="88"/>
                    </a:moveTo>
                    <a:lnTo>
                      <a:pt x="356" y="88"/>
                    </a:lnTo>
                    <a:lnTo>
                      <a:pt x="366" y="90"/>
                    </a:lnTo>
                    <a:lnTo>
                      <a:pt x="376" y="96"/>
                    </a:lnTo>
                    <a:lnTo>
                      <a:pt x="382" y="104"/>
                    </a:lnTo>
                    <a:lnTo>
                      <a:pt x="384" y="116"/>
                    </a:lnTo>
                    <a:lnTo>
                      <a:pt x="384" y="116"/>
                    </a:lnTo>
                    <a:lnTo>
                      <a:pt x="382" y="126"/>
                    </a:lnTo>
                    <a:lnTo>
                      <a:pt x="376" y="136"/>
                    </a:lnTo>
                    <a:lnTo>
                      <a:pt x="366" y="142"/>
                    </a:lnTo>
                    <a:lnTo>
                      <a:pt x="356" y="144"/>
                    </a:lnTo>
                    <a:lnTo>
                      <a:pt x="356" y="144"/>
                    </a:lnTo>
                    <a:lnTo>
                      <a:pt x="344" y="142"/>
                    </a:lnTo>
                    <a:lnTo>
                      <a:pt x="336" y="136"/>
                    </a:lnTo>
                    <a:lnTo>
                      <a:pt x="330" y="126"/>
                    </a:lnTo>
                    <a:lnTo>
                      <a:pt x="328" y="116"/>
                    </a:lnTo>
                    <a:lnTo>
                      <a:pt x="328" y="116"/>
                    </a:lnTo>
                    <a:lnTo>
                      <a:pt x="330" y="104"/>
                    </a:lnTo>
                    <a:lnTo>
                      <a:pt x="336" y="96"/>
                    </a:lnTo>
                    <a:lnTo>
                      <a:pt x="344" y="90"/>
                    </a:lnTo>
                    <a:lnTo>
                      <a:pt x="356" y="88"/>
                    </a:lnTo>
                    <a:lnTo>
                      <a:pt x="356" y="88"/>
                    </a:lnTo>
                    <a:close/>
                    <a:moveTo>
                      <a:pt x="392" y="156"/>
                    </a:moveTo>
                    <a:lnTo>
                      <a:pt x="374" y="156"/>
                    </a:lnTo>
                    <a:lnTo>
                      <a:pt x="356" y="182"/>
                    </a:lnTo>
                    <a:lnTo>
                      <a:pt x="338" y="156"/>
                    </a:lnTo>
                    <a:lnTo>
                      <a:pt x="320" y="156"/>
                    </a:lnTo>
                    <a:lnTo>
                      <a:pt x="320" y="156"/>
                    </a:lnTo>
                    <a:lnTo>
                      <a:pt x="314" y="156"/>
                    </a:lnTo>
                    <a:lnTo>
                      <a:pt x="314" y="156"/>
                    </a:lnTo>
                    <a:lnTo>
                      <a:pt x="314" y="158"/>
                    </a:lnTo>
                    <a:lnTo>
                      <a:pt x="314" y="204"/>
                    </a:lnTo>
                    <a:lnTo>
                      <a:pt x="314" y="204"/>
                    </a:lnTo>
                    <a:lnTo>
                      <a:pt x="336" y="224"/>
                    </a:lnTo>
                    <a:lnTo>
                      <a:pt x="354" y="244"/>
                    </a:lnTo>
                    <a:lnTo>
                      <a:pt x="370" y="268"/>
                    </a:lnTo>
                    <a:lnTo>
                      <a:pt x="386" y="294"/>
                    </a:lnTo>
                    <a:lnTo>
                      <a:pt x="386" y="294"/>
                    </a:lnTo>
                    <a:lnTo>
                      <a:pt x="396" y="270"/>
                    </a:lnTo>
                    <a:lnTo>
                      <a:pt x="404" y="246"/>
                    </a:lnTo>
                    <a:lnTo>
                      <a:pt x="410" y="220"/>
                    </a:lnTo>
                    <a:lnTo>
                      <a:pt x="412" y="194"/>
                    </a:lnTo>
                    <a:lnTo>
                      <a:pt x="412" y="194"/>
                    </a:lnTo>
                    <a:lnTo>
                      <a:pt x="410" y="166"/>
                    </a:lnTo>
                    <a:lnTo>
                      <a:pt x="410" y="166"/>
                    </a:lnTo>
                    <a:lnTo>
                      <a:pt x="406" y="162"/>
                    </a:lnTo>
                    <a:lnTo>
                      <a:pt x="402" y="158"/>
                    </a:lnTo>
                    <a:lnTo>
                      <a:pt x="398" y="156"/>
                    </a:lnTo>
                    <a:lnTo>
                      <a:pt x="392" y="156"/>
                    </a:lnTo>
                    <a:lnTo>
                      <a:pt x="392" y="156"/>
                    </a:lnTo>
                    <a:close/>
                    <a:moveTo>
                      <a:pt x="98" y="204"/>
                    </a:moveTo>
                    <a:lnTo>
                      <a:pt x="98" y="156"/>
                    </a:lnTo>
                    <a:lnTo>
                      <a:pt x="98" y="156"/>
                    </a:lnTo>
                    <a:lnTo>
                      <a:pt x="92" y="156"/>
                    </a:lnTo>
                    <a:lnTo>
                      <a:pt x="74" y="156"/>
                    </a:lnTo>
                    <a:lnTo>
                      <a:pt x="56" y="182"/>
                    </a:lnTo>
                    <a:lnTo>
                      <a:pt x="38" y="156"/>
                    </a:lnTo>
                    <a:lnTo>
                      <a:pt x="20" y="156"/>
                    </a:lnTo>
                    <a:lnTo>
                      <a:pt x="20" y="156"/>
                    </a:lnTo>
                    <a:lnTo>
                      <a:pt x="14" y="156"/>
                    </a:lnTo>
                    <a:lnTo>
                      <a:pt x="10" y="158"/>
                    </a:lnTo>
                    <a:lnTo>
                      <a:pt x="6" y="162"/>
                    </a:lnTo>
                    <a:lnTo>
                      <a:pt x="2" y="166"/>
                    </a:lnTo>
                    <a:lnTo>
                      <a:pt x="2" y="166"/>
                    </a:lnTo>
                    <a:lnTo>
                      <a:pt x="0" y="194"/>
                    </a:lnTo>
                    <a:lnTo>
                      <a:pt x="0" y="194"/>
                    </a:lnTo>
                    <a:lnTo>
                      <a:pt x="2" y="220"/>
                    </a:lnTo>
                    <a:lnTo>
                      <a:pt x="8" y="246"/>
                    </a:lnTo>
                    <a:lnTo>
                      <a:pt x="16" y="270"/>
                    </a:lnTo>
                    <a:lnTo>
                      <a:pt x="26" y="294"/>
                    </a:lnTo>
                    <a:lnTo>
                      <a:pt x="26" y="294"/>
                    </a:lnTo>
                    <a:lnTo>
                      <a:pt x="42" y="268"/>
                    </a:lnTo>
                    <a:lnTo>
                      <a:pt x="58" y="244"/>
                    </a:lnTo>
                    <a:lnTo>
                      <a:pt x="76" y="224"/>
                    </a:lnTo>
                    <a:lnTo>
                      <a:pt x="98" y="204"/>
                    </a:lnTo>
                    <a:lnTo>
                      <a:pt x="98" y="204"/>
                    </a:lnTo>
                    <a:close/>
                    <a:moveTo>
                      <a:pt x="170" y="36"/>
                    </a:moveTo>
                    <a:lnTo>
                      <a:pt x="170" y="36"/>
                    </a:lnTo>
                    <a:lnTo>
                      <a:pt x="170" y="42"/>
                    </a:lnTo>
                    <a:lnTo>
                      <a:pt x="172" y="50"/>
                    </a:lnTo>
                    <a:lnTo>
                      <a:pt x="176" y="56"/>
                    </a:lnTo>
                    <a:lnTo>
                      <a:pt x="180" y="60"/>
                    </a:lnTo>
                    <a:lnTo>
                      <a:pt x="186" y="66"/>
                    </a:lnTo>
                    <a:lnTo>
                      <a:pt x="192" y="68"/>
                    </a:lnTo>
                    <a:lnTo>
                      <a:pt x="198" y="70"/>
                    </a:lnTo>
                    <a:lnTo>
                      <a:pt x="206" y="72"/>
                    </a:lnTo>
                    <a:lnTo>
                      <a:pt x="206" y="72"/>
                    </a:lnTo>
                    <a:lnTo>
                      <a:pt x="214" y="70"/>
                    </a:lnTo>
                    <a:lnTo>
                      <a:pt x="220" y="68"/>
                    </a:lnTo>
                    <a:lnTo>
                      <a:pt x="226" y="66"/>
                    </a:lnTo>
                    <a:lnTo>
                      <a:pt x="232" y="60"/>
                    </a:lnTo>
                    <a:lnTo>
                      <a:pt x="236" y="56"/>
                    </a:lnTo>
                    <a:lnTo>
                      <a:pt x="240" y="50"/>
                    </a:lnTo>
                    <a:lnTo>
                      <a:pt x="242" y="42"/>
                    </a:lnTo>
                    <a:lnTo>
                      <a:pt x="242" y="36"/>
                    </a:lnTo>
                    <a:lnTo>
                      <a:pt x="242" y="36"/>
                    </a:lnTo>
                    <a:lnTo>
                      <a:pt x="242" y="28"/>
                    </a:lnTo>
                    <a:lnTo>
                      <a:pt x="240" y="22"/>
                    </a:lnTo>
                    <a:lnTo>
                      <a:pt x="236" y="16"/>
                    </a:lnTo>
                    <a:lnTo>
                      <a:pt x="232" y="10"/>
                    </a:lnTo>
                    <a:lnTo>
                      <a:pt x="226" y="6"/>
                    </a:lnTo>
                    <a:lnTo>
                      <a:pt x="220" y="2"/>
                    </a:lnTo>
                    <a:lnTo>
                      <a:pt x="214" y="0"/>
                    </a:lnTo>
                    <a:lnTo>
                      <a:pt x="206" y="0"/>
                    </a:lnTo>
                    <a:lnTo>
                      <a:pt x="206" y="0"/>
                    </a:lnTo>
                    <a:lnTo>
                      <a:pt x="198" y="0"/>
                    </a:lnTo>
                    <a:lnTo>
                      <a:pt x="192" y="2"/>
                    </a:lnTo>
                    <a:lnTo>
                      <a:pt x="186" y="6"/>
                    </a:lnTo>
                    <a:lnTo>
                      <a:pt x="180" y="10"/>
                    </a:lnTo>
                    <a:lnTo>
                      <a:pt x="176" y="16"/>
                    </a:lnTo>
                    <a:lnTo>
                      <a:pt x="172" y="22"/>
                    </a:lnTo>
                    <a:lnTo>
                      <a:pt x="170" y="28"/>
                    </a:lnTo>
                    <a:lnTo>
                      <a:pt x="170" y="36"/>
                    </a:lnTo>
                    <a:lnTo>
                      <a:pt x="170" y="36"/>
                    </a:lnTo>
                    <a:close/>
                    <a:moveTo>
                      <a:pt x="206" y="400"/>
                    </a:moveTo>
                    <a:lnTo>
                      <a:pt x="206" y="400"/>
                    </a:lnTo>
                    <a:lnTo>
                      <a:pt x="230" y="398"/>
                    </a:lnTo>
                    <a:lnTo>
                      <a:pt x="254" y="394"/>
                    </a:lnTo>
                    <a:lnTo>
                      <a:pt x="276" y="388"/>
                    </a:lnTo>
                    <a:lnTo>
                      <a:pt x="296" y="378"/>
                    </a:lnTo>
                    <a:lnTo>
                      <a:pt x="316" y="368"/>
                    </a:lnTo>
                    <a:lnTo>
                      <a:pt x="334" y="354"/>
                    </a:lnTo>
                    <a:lnTo>
                      <a:pt x="352" y="338"/>
                    </a:lnTo>
                    <a:lnTo>
                      <a:pt x="366" y="322"/>
                    </a:lnTo>
                    <a:lnTo>
                      <a:pt x="366" y="322"/>
                    </a:lnTo>
                    <a:lnTo>
                      <a:pt x="352" y="296"/>
                    </a:lnTo>
                    <a:lnTo>
                      <a:pt x="336" y="272"/>
                    </a:lnTo>
                    <a:lnTo>
                      <a:pt x="320" y="250"/>
                    </a:lnTo>
                    <a:lnTo>
                      <a:pt x="300" y="232"/>
                    </a:lnTo>
                    <a:lnTo>
                      <a:pt x="280" y="216"/>
                    </a:lnTo>
                    <a:lnTo>
                      <a:pt x="256" y="204"/>
                    </a:lnTo>
                    <a:lnTo>
                      <a:pt x="244" y="200"/>
                    </a:lnTo>
                    <a:lnTo>
                      <a:pt x="232" y="196"/>
                    </a:lnTo>
                    <a:lnTo>
                      <a:pt x="220" y="194"/>
                    </a:lnTo>
                    <a:lnTo>
                      <a:pt x="206" y="194"/>
                    </a:lnTo>
                    <a:lnTo>
                      <a:pt x="206" y="194"/>
                    </a:lnTo>
                    <a:lnTo>
                      <a:pt x="182" y="196"/>
                    </a:lnTo>
                    <a:lnTo>
                      <a:pt x="158" y="202"/>
                    </a:lnTo>
                    <a:lnTo>
                      <a:pt x="158" y="234"/>
                    </a:lnTo>
                    <a:lnTo>
                      <a:pt x="158" y="234"/>
                    </a:lnTo>
                    <a:lnTo>
                      <a:pt x="158" y="240"/>
                    </a:lnTo>
                    <a:lnTo>
                      <a:pt x="156" y="244"/>
                    </a:lnTo>
                    <a:lnTo>
                      <a:pt x="150" y="254"/>
                    </a:lnTo>
                    <a:lnTo>
                      <a:pt x="140" y="262"/>
                    </a:lnTo>
                    <a:lnTo>
                      <a:pt x="134" y="264"/>
                    </a:lnTo>
                    <a:lnTo>
                      <a:pt x="128" y="264"/>
                    </a:lnTo>
                    <a:lnTo>
                      <a:pt x="128" y="264"/>
                    </a:lnTo>
                    <a:lnTo>
                      <a:pt x="118" y="262"/>
                    </a:lnTo>
                    <a:lnTo>
                      <a:pt x="110" y="258"/>
                    </a:lnTo>
                    <a:lnTo>
                      <a:pt x="104" y="252"/>
                    </a:lnTo>
                    <a:lnTo>
                      <a:pt x="100" y="244"/>
                    </a:lnTo>
                    <a:lnTo>
                      <a:pt x="100" y="244"/>
                    </a:lnTo>
                    <a:lnTo>
                      <a:pt x="84" y="260"/>
                    </a:lnTo>
                    <a:lnTo>
                      <a:pt x="70" y="280"/>
                    </a:lnTo>
                    <a:lnTo>
                      <a:pt x="58" y="300"/>
                    </a:lnTo>
                    <a:lnTo>
                      <a:pt x="46" y="322"/>
                    </a:lnTo>
                    <a:lnTo>
                      <a:pt x="46" y="322"/>
                    </a:lnTo>
                    <a:lnTo>
                      <a:pt x="60" y="338"/>
                    </a:lnTo>
                    <a:lnTo>
                      <a:pt x="78" y="354"/>
                    </a:lnTo>
                    <a:lnTo>
                      <a:pt x="96" y="368"/>
                    </a:lnTo>
                    <a:lnTo>
                      <a:pt x="116" y="378"/>
                    </a:lnTo>
                    <a:lnTo>
                      <a:pt x="136" y="388"/>
                    </a:lnTo>
                    <a:lnTo>
                      <a:pt x="158" y="394"/>
                    </a:lnTo>
                    <a:lnTo>
                      <a:pt x="182" y="398"/>
                    </a:lnTo>
                    <a:lnTo>
                      <a:pt x="206" y="400"/>
                    </a:lnTo>
                    <a:lnTo>
                      <a:pt x="206" y="400"/>
                    </a:lnTo>
                    <a:close/>
                    <a:moveTo>
                      <a:pt x="28" y="116"/>
                    </a:moveTo>
                    <a:lnTo>
                      <a:pt x="28" y="116"/>
                    </a:lnTo>
                    <a:lnTo>
                      <a:pt x="30" y="126"/>
                    </a:lnTo>
                    <a:lnTo>
                      <a:pt x="36" y="136"/>
                    </a:lnTo>
                    <a:lnTo>
                      <a:pt x="46" y="142"/>
                    </a:lnTo>
                    <a:lnTo>
                      <a:pt x="56" y="144"/>
                    </a:lnTo>
                    <a:lnTo>
                      <a:pt x="56" y="144"/>
                    </a:lnTo>
                    <a:lnTo>
                      <a:pt x="68" y="142"/>
                    </a:lnTo>
                    <a:lnTo>
                      <a:pt x="76" y="136"/>
                    </a:lnTo>
                    <a:lnTo>
                      <a:pt x="82" y="126"/>
                    </a:lnTo>
                    <a:lnTo>
                      <a:pt x="84" y="116"/>
                    </a:lnTo>
                    <a:lnTo>
                      <a:pt x="84" y="116"/>
                    </a:lnTo>
                    <a:lnTo>
                      <a:pt x="82" y="104"/>
                    </a:lnTo>
                    <a:lnTo>
                      <a:pt x="76" y="96"/>
                    </a:lnTo>
                    <a:lnTo>
                      <a:pt x="68" y="90"/>
                    </a:lnTo>
                    <a:lnTo>
                      <a:pt x="56" y="88"/>
                    </a:lnTo>
                    <a:lnTo>
                      <a:pt x="56" y="88"/>
                    </a:lnTo>
                    <a:lnTo>
                      <a:pt x="46" y="90"/>
                    </a:lnTo>
                    <a:lnTo>
                      <a:pt x="36" y="96"/>
                    </a:lnTo>
                    <a:lnTo>
                      <a:pt x="30" y="104"/>
                    </a:lnTo>
                    <a:lnTo>
                      <a:pt x="28" y="116"/>
                    </a:lnTo>
                    <a:lnTo>
                      <a:pt x="28" y="116"/>
                    </a:lnTo>
                    <a:close/>
                    <a:moveTo>
                      <a:pt x="300" y="192"/>
                    </a:moveTo>
                    <a:lnTo>
                      <a:pt x="300" y="116"/>
                    </a:lnTo>
                    <a:lnTo>
                      <a:pt x="300" y="116"/>
                    </a:lnTo>
                    <a:lnTo>
                      <a:pt x="300" y="116"/>
                    </a:lnTo>
                    <a:lnTo>
                      <a:pt x="300" y="114"/>
                    </a:lnTo>
                    <a:lnTo>
                      <a:pt x="300" y="114"/>
                    </a:lnTo>
                    <a:lnTo>
                      <a:pt x="300" y="108"/>
                    </a:lnTo>
                    <a:lnTo>
                      <a:pt x="298" y="102"/>
                    </a:lnTo>
                    <a:lnTo>
                      <a:pt x="290" y="92"/>
                    </a:lnTo>
                    <a:lnTo>
                      <a:pt x="280" y="84"/>
                    </a:lnTo>
                    <a:lnTo>
                      <a:pt x="274" y="82"/>
                    </a:lnTo>
                    <a:lnTo>
                      <a:pt x="268" y="82"/>
                    </a:lnTo>
                    <a:lnTo>
                      <a:pt x="232" y="82"/>
                    </a:lnTo>
                    <a:lnTo>
                      <a:pt x="206" y="116"/>
                    </a:lnTo>
                    <a:lnTo>
                      <a:pt x="180" y="82"/>
                    </a:lnTo>
                    <a:lnTo>
                      <a:pt x="144" y="82"/>
                    </a:lnTo>
                    <a:lnTo>
                      <a:pt x="144" y="82"/>
                    </a:lnTo>
                    <a:lnTo>
                      <a:pt x="138" y="82"/>
                    </a:lnTo>
                    <a:lnTo>
                      <a:pt x="132" y="84"/>
                    </a:lnTo>
                    <a:lnTo>
                      <a:pt x="122" y="92"/>
                    </a:lnTo>
                    <a:lnTo>
                      <a:pt x="114" y="102"/>
                    </a:lnTo>
                    <a:lnTo>
                      <a:pt x="112" y="108"/>
                    </a:lnTo>
                    <a:lnTo>
                      <a:pt x="112" y="114"/>
                    </a:lnTo>
                    <a:lnTo>
                      <a:pt x="112" y="116"/>
                    </a:lnTo>
                    <a:lnTo>
                      <a:pt x="112" y="130"/>
                    </a:lnTo>
                    <a:lnTo>
                      <a:pt x="112" y="234"/>
                    </a:lnTo>
                    <a:lnTo>
                      <a:pt x="112" y="234"/>
                    </a:lnTo>
                    <a:lnTo>
                      <a:pt x="114" y="240"/>
                    </a:lnTo>
                    <a:lnTo>
                      <a:pt x="116" y="244"/>
                    </a:lnTo>
                    <a:lnTo>
                      <a:pt x="122" y="248"/>
                    </a:lnTo>
                    <a:lnTo>
                      <a:pt x="128" y="248"/>
                    </a:lnTo>
                    <a:lnTo>
                      <a:pt x="128" y="248"/>
                    </a:lnTo>
                    <a:lnTo>
                      <a:pt x="134" y="248"/>
                    </a:lnTo>
                    <a:lnTo>
                      <a:pt x="138" y="244"/>
                    </a:lnTo>
                    <a:lnTo>
                      <a:pt x="142" y="240"/>
                    </a:lnTo>
                    <a:lnTo>
                      <a:pt x="144" y="234"/>
                    </a:lnTo>
                    <a:lnTo>
                      <a:pt x="144" y="130"/>
                    </a:lnTo>
                    <a:lnTo>
                      <a:pt x="144" y="130"/>
                    </a:lnTo>
                    <a:lnTo>
                      <a:pt x="150" y="134"/>
                    </a:lnTo>
                    <a:lnTo>
                      <a:pt x="154" y="140"/>
                    </a:lnTo>
                    <a:lnTo>
                      <a:pt x="158" y="148"/>
                    </a:lnTo>
                    <a:lnTo>
                      <a:pt x="158" y="156"/>
                    </a:lnTo>
                    <a:lnTo>
                      <a:pt x="158" y="170"/>
                    </a:lnTo>
                    <a:lnTo>
                      <a:pt x="158" y="170"/>
                    </a:lnTo>
                    <a:lnTo>
                      <a:pt x="182" y="164"/>
                    </a:lnTo>
                    <a:lnTo>
                      <a:pt x="206" y="162"/>
                    </a:lnTo>
                    <a:lnTo>
                      <a:pt x="206" y="162"/>
                    </a:lnTo>
                    <a:lnTo>
                      <a:pt x="230" y="164"/>
                    </a:lnTo>
                    <a:lnTo>
                      <a:pt x="254" y="170"/>
                    </a:lnTo>
                    <a:lnTo>
                      <a:pt x="254" y="158"/>
                    </a:lnTo>
                    <a:lnTo>
                      <a:pt x="254" y="158"/>
                    </a:lnTo>
                    <a:lnTo>
                      <a:pt x="254" y="150"/>
                    </a:lnTo>
                    <a:lnTo>
                      <a:pt x="258" y="142"/>
                    </a:lnTo>
                    <a:lnTo>
                      <a:pt x="262" y="136"/>
                    </a:lnTo>
                    <a:lnTo>
                      <a:pt x="268" y="132"/>
                    </a:lnTo>
                    <a:lnTo>
                      <a:pt x="268" y="176"/>
                    </a:lnTo>
                    <a:lnTo>
                      <a:pt x="268" y="176"/>
                    </a:lnTo>
                    <a:lnTo>
                      <a:pt x="284" y="184"/>
                    </a:lnTo>
                    <a:lnTo>
                      <a:pt x="300" y="192"/>
                    </a:lnTo>
                    <a:lnTo>
                      <a:pt x="300" y="1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600"/>
              </a:p>
            </p:txBody>
          </p:sp>
        </p:grpSp>
        <p:grpSp>
          <p:nvGrpSpPr>
            <p:cNvPr id="308" name="Group 307"/>
            <p:cNvGrpSpPr/>
            <p:nvPr/>
          </p:nvGrpSpPr>
          <p:grpSpPr>
            <a:xfrm>
              <a:off x="7692639" y="5243165"/>
              <a:ext cx="939921" cy="939921"/>
              <a:chOff x="6320181" y="5151826"/>
              <a:chExt cx="1096575" cy="1096574"/>
            </a:xfrm>
          </p:grpSpPr>
          <p:sp>
            <p:nvSpPr>
              <p:cNvPr id="309" name="Rectangle 308"/>
              <p:cNvSpPr/>
              <p:nvPr/>
            </p:nvSpPr>
            <p:spPr>
              <a:xfrm>
                <a:off x="6320181" y="5151826"/>
                <a:ext cx="1096575" cy="1096574"/>
              </a:xfrm>
              <a:prstGeom prst="rect">
                <a:avLst/>
              </a:prstGeom>
              <a:solidFill>
                <a:schemeClr val="accent5">
                  <a:lumMod val="7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 b="1" dirty="0">
                    <a:solidFill>
                      <a:schemeClr val="bg1"/>
                    </a:solidFill>
                    <a:cs typeface="Arial"/>
                  </a:rPr>
                  <a:t>Environment Management</a:t>
                </a:r>
              </a:p>
            </p:txBody>
          </p:sp>
          <p:sp>
            <p:nvSpPr>
              <p:cNvPr id="310" name="Freeform 4976"/>
              <p:cNvSpPr>
                <a:spLocks noEditPoints="1"/>
              </p:cNvSpPr>
              <p:nvPr/>
            </p:nvSpPr>
            <p:spPr bwMode="auto">
              <a:xfrm>
                <a:off x="6660815" y="5379183"/>
                <a:ext cx="366349" cy="335498"/>
              </a:xfrm>
              <a:custGeom>
                <a:avLst/>
                <a:gdLst>
                  <a:gd name="T0" fmla="*/ 80 w 380"/>
                  <a:gd name="T1" fmla="*/ 284 h 348"/>
                  <a:gd name="T2" fmla="*/ 76 w 380"/>
                  <a:gd name="T3" fmla="*/ 284 h 348"/>
                  <a:gd name="T4" fmla="*/ 76 w 380"/>
                  <a:gd name="T5" fmla="*/ 286 h 348"/>
                  <a:gd name="T6" fmla="*/ 70 w 380"/>
                  <a:gd name="T7" fmla="*/ 284 h 348"/>
                  <a:gd name="T8" fmla="*/ 38 w 380"/>
                  <a:gd name="T9" fmla="*/ 268 h 348"/>
                  <a:gd name="T10" fmla="*/ 6 w 380"/>
                  <a:gd name="T11" fmla="*/ 250 h 348"/>
                  <a:gd name="T12" fmla="*/ 4 w 380"/>
                  <a:gd name="T13" fmla="*/ 248 h 348"/>
                  <a:gd name="T14" fmla="*/ 2 w 380"/>
                  <a:gd name="T15" fmla="*/ 248 h 348"/>
                  <a:gd name="T16" fmla="*/ 2 w 380"/>
                  <a:gd name="T17" fmla="*/ 244 h 348"/>
                  <a:gd name="T18" fmla="*/ 0 w 380"/>
                  <a:gd name="T19" fmla="*/ 242 h 348"/>
                  <a:gd name="T20" fmla="*/ 0 w 380"/>
                  <a:gd name="T21" fmla="*/ 240 h 348"/>
                  <a:gd name="T22" fmla="*/ 2 w 380"/>
                  <a:gd name="T23" fmla="*/ 238 h 348"/>
                  <a:gd name="T24" fmla="*/ 2 w 380"/>
                  <a:gd name="T25" fmla="*/ 236 h 348"/>
                  <a:gd name="T26" fmla="*/ 4 w 380"/>
                  <a:gd name="T27" fmla="*/ 234 h 348"/>
                  <a:gd name="T28" fmla="*/ 6 w 380"/>
                  <a:gd name="T29" fmla="*/ 232 h 348"/>
                  <a:gd name="T30" fmla="*/ 26 w 380"/>
                  <a:gd name="T31" fmla="*/ 138 h 348"/>
                  <a:gd name="T32" fmla="*/ 6 w 380"/>
                  <a:gd name="T33" fmla="*/ 124 h 348"/>
                  <a:gd name="T34" fmla="*/ 0 w 380"/>
                  <a:gd name="T35" fmla="*/ 116 h 348"/>
                  <a:gd name="T36" fmla="*/ 184 w 380"/>
                  <a:gd name="T37" fmla="*/ 2 h 348"/>
                  <a:gd name="T38" fmla="*/ 194 w 380"/>
                  <a:gd name="T39" fmla="*/ 2 h 348"/>
                  <a:gd name="T40" fmla="*/ 262 w 380"/>
                  <a:gd name="T41" fmla="*/ 38 h 348"/>
                  <a:gd name="T42" fmla="*/ 262 w 380"/>
                  <a:gd name="T43" fmla="*/ 48 h 348"/>
                  <a:gd name="T44" fmla="*/ 212 w 380"/>
                  <a:gd name="T45" fmla="*/ 100 h 348"/>
                  <a:gd name="T46" fmla="*/ 80 w 380"/>
                  <a:gd name="T47" fmla="*/ 158 h 348"/>
                  <a:gd name="T48" fmla="*/ 74 w 380"/>
                  <a:gd name="T49" fmla="*/ 160 h 348"/>
                  <a:gd name="T50" fmla="*/ 58 w 380"/>
                  <a:gd name="T51" fmla="*/ 250 h 348"/>
                  <a:gd name="T52" fmla="*/ 380 w 380"/>
                  <a:gd name="T53" fmla="*/ 232 h 348"/>
                  <a:gd name="T54" fmla="*/ 374 w 380"/>
                  <a:gd name="T55" fmla="*/ 240 h 348"/>
                  <a:gd name="T56" fmla="*/ 194 w 380"/>
                  <a:gd name="T57" fmla="*/ 346 h 348"/>
                  <a:gd name="T58" fmla="*/ 194 w 380"/>
                  <a:gd name="T59" fmla="*/ 348 h 348"/>
                  <a:gd name="T60" fmla="*/ 190 w 380"/>
                  <a:gd name="T61" fmla="*/ 348 h 348"/>
                  <a:gd name="T62" fmla="*/ 172 w 380"/>
                  <a:gd name="T63" fmla="*/ 340 h 348"/>
                  <a:gd name="T64" fmla="*/ 154 w 380"/>
                  <a:gd name="T65" fmla="*/ 330 h 348"/>
                  <a:gd name="T66" fmla="*/ 122 w 380"/>
                  <a:gd name="T67" fmla="*/ 312 h 348"/>
                  <a:gd name="T68" fmla="*/ 120 w 380"/>
                  <a:gd name="T69" fmla="*/ 310 h 348"/>
                  <a:gd name="T70" fmla="*/ 118 w 380"/>
                  <a:gd name="T71" fmla="*/ 308 h 348"/>
                  <a:gd name="T72" fmla="*/ 118 w 380"/>
                  <a:gd name="T73" fmla="*/ 306 h 348"/>
                  <a:gd name="T74" fmla="*/ 118 w 380"/>
                  <a:gd name="T75" fmla="*/ 304 h 348"/>
                  <a:gd name="T76" fmla="*/ 118 w 380"/>
                  <a:gd name="T77" fmla="*/ 302 h 348"/>
                  <a:gd name="T78" fmla="*/ 118 w 380"/>
                  <a:gd name="T79" fmla="*/ 300 h 348"/>
                  <a:gd name="T80" fmla="*/ 118 w 380"/>
                  <a:gd name="T81" fmla="*/ 300 h 348"/>
                  <a:gd name="T82" fmla="*/ 122 w 380"/>
                  <a:gd name="T83" fmla="*/ 296 h 348"/>
                  <a:gd name="T84" fmla="*/ 142 w 380"/>
                  <a:gd name="T85" fmla="*/ 284 h 348"/>
                  <a:gd name="T86" fmla="*/ 144 w 380"/>
                  <a:gd name="T87" fmla="*/ 198 h 348"/>
                  <a:gd name="T88" fmla="*/ 118 w 380"/>
                  <a:gd name="T89" fmla="*/ 184 h 348"/>
                  <a:gd name="T90" fmla="*/ 118 w 380"/>
                  <a:gd name="T91" fmla="*/ 174 h 348"/>
                  <a:gd name="T92" fmla="*/ 300 w 380"/>
                  <a:gd name="T93" fmla="*/ 64 h 348"/>
                  <a:gd name="T94" fmla="*/ 374 w 380"/>
                  <a:gd name="T95" fmla="*/ 98 h 348"/>
                  <a:gd name="T96" fmla="*/ 380 w 380"/>
                  <a:gd name="T97" fmla="*/ 106 h 348"/>
                  <a:gd name="T98" fmla="*/ 374 w 380"/>
                  <a:gd name="T99" fmla="*/ 114 h 348"/>
                  <a:gd name="T100" fmla="*/ 342 w 380"/>
                  <a:gd name="T101" fmla="*/ 206 h 348"/>
                  <a:gd name="T102" fmla="*/ 342 w 380"/>
                  <a:gd name="T103" fmla="*/ 206 h 348"/>
                  <a:gd name="T104" fmla="*/ 374 w 380"/>
                  <a:gd name="T105" fmla="*/ 224 h 348"/>
                  <a:gd name="T106" fmla="*/ 380 w 380"/>
                  <a:gd name="T107" fmla="*/ 232 h 348"/>
                  <a:gd name="T108" fmla="*/ 196 w 380"/>
                  <a:gd name="T109" fmla="*/ 220 h 348"/>
                  <a:gd name="T110" fmla="*/ 186 w 380"/>
                  <a:gd name="T111" fmla="*/ 220 h 348"/>
                  <a:gd name="T112" fmla="*/ 316 w 380"/>
                  <a:gd name="T113" fmla="*/ 22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0" h="348">
                    <a:moveTo>
                      <a:pt x="130" y="254"/>
                    </a:moveTo>
                    <a:lnTo>
                      <a:pt x="80" y="284"/>
                    </a:lnTo>
                    <a:lnTo>
                      <a:pt x="80" y="284"/>
                    </a:lnTo>
                    <a:lnTo>
                      <a:pt x="78" y="284"/>
                    </a:lnTo>
                    <a:lnTo>
                      <a:pt x="78" y="284"/>
                    </a:lnTo>
                    <a:lnTo>
                      <a:pt x="76" y="284"/>
                    </a:lnTo>
                    <a:lnTo>
                      <a:pt x="76" y="284"/>
                    </a:lnTo>
                    <a:lnTo>
                      <a:pt x="76" y="286"/>
                    </a:lnTo>
                    <a:lnTo>
                      <a:pt x="76" y="286"/>
                    </a:lnTo>
                    <a:lnTo>
                      <a:pt x="74" y="286"/>
                    </a:lnTo>
                    <a:lnTo>
                      <a:pt x="74" y="286"/>
                    </a:lnTo>
                    <a:lnTo>
                      <a:pt x="70" y="284"/>
                    </a:lnTo>
                    <a:lnTo>
                      <a:pt x="56" y="276"/>
                    </a:lnTo>
                    <a:lnTo>
                      <a:pt x="38" y="268"/>
                    </a:lnTo>
                    <a:lnTo>
                      <a:pt x="38" y="268"/>
                    </a:lnTo>
                    <a:lnTo>
                      <a:pt x="38" y="268"/>
                    </a:lnTo>
                    <a:lnTo>
                      <a:pt x="6" y="250"/>
                    </a:lnTo>
                    <a:lnTo>
                      <a:pt x="6" y="250"/>
                    </a:lnTo>
                    <a:lnTo>
                      <a:pt x="6" y="250"/>
                    </a:lnTo>
                    <a:lnTo>
                      <a:pt x="6" y="250"/>
                    </a:lnTo>
                    <a:lnTo>
                      <a:pt x="4" y="248"/>
                    </a:lnTo>
                    <a:lnTo>
                      <a:pt x="4" y="248"/>
                    </a:lnTo>
                    <a:lnTo>
                      <a:pt x="2" y="248"/>
                    </a:lnTo>
                    <a:lnTo>
                      <a:pt x="2" y="248"/>
                    </a:lnTo>
                    <a:lnTo>
                      <a:pt x="2" y="244"/>
                    </a:lnTo>
                    <a:lnTo>
                      <a:pt x="2" y="244"/>
                    </a:lnTo>
                    <a:lnTo>
                      <a:pt x="2" y="244"/>
                    </a:lnTo>
                    <a:lnTo>
                      <a:pt x="2" y="244"/>
                    </a:lnTo>
                    <a:lnTo>
                      <a:pt x="0" y="242"/>
                    </a:lnTo>
                    <a:lnTo>
                      <a:pt x="0" y="242"/>
                    </a:lnTo>
                    <a:lnTo>
                      <a:pt x="0" y="242"/>
                    </a:lnTo>
                    <a:lnTo>
                      <a:pt x="0" y="242"/>
                    </a:lnTo>
                    <a:lnTo>
                      <a:pt x="0" y="240"/>
                    </a:lnTo>
                    <a:lnTo>
                      <a:pt x="0" y="240"/>
                    </a:lnTo>
                    <a:lnTo>
                      <a:pt x="2" y="238"/>
                    </a:lnTo>
                    <a:lnTo>
                      <a:pt x="2" y="238"/>
                    </a:lnTo>
                    <a:lnTo>
                      <a:pt x="2" y="236"/>
                    </a:lnTo>
                    <a:lnTo>
                      <a:pt x="2" y="236"/>
                    </a:lnTo>
                    <a:lnTo>
                      <a:pt x="2" y="236"/>
                    </a:lnTo>
                    <a:lnTo>
                      <a:pt x="2" y="236"/>
                    </a:lnTo>
                    <a:lnTo>
                      <a:pt x="4" y="234"/>
                    </a:lnTo>
                    <a:lnTo>
                      <a:pt x="4" y="234"/>
                    </a:lnTo>
                    <a:lnTo>
                      <a:pt x="4" y="234"/>
                    </a:lnTo>
                    <a:lnTo>
                      <a:pt x="4" y="234"/>
                    </a:lnTo>
                    <a:lnTo>
                      <a:pt x="6" y="232"/>
                    </a:lnTo>
                    <a:lnTo>
                      <a:pt x="26" y="220"/>
                    </a:lnTo>
                    <a:lnTo>
                      <a:pt x="26" y="138"/>
                    </a:lnTo>
                    <a:lnTo>
                      <a:pt x="26" y="138"/>
                    </a:lnTo>
                    <a:lnTo>
                      <a:pt x="26" y="136"/>
                    </a:lnTo>
                    <a:lnTo>
                      <a:pt x="6" y="124"/>
                    </a:lnTo>
                    <a:lnTo>
                      <a:pt x="6" y="124"/>
                    </a:lnTo>
                    <a:lnTo>
                      <a:pt x="2" y="122"/>
                    </a:lnTo>
                    <a:lnTo>
                      <a:pt x="0" y="116"/>
                    </a:lnTo>
                    <a:lnTo>
                      <a:pt x="0" y="116"/>
                    </a:lnTo>
                    <a:lnTo>
                      <a:pt x="2" y="110"/>
                    </a:lnTo>
                    <a:lnTo>
                      <a:pt x="6" y="108"/>
                    </a:lnTo>
                    <a:lnTo>
                      <a:pt x="184" y="2"/>
                    </a:lnTo>
                    <a:lnTo>
                      <a:pt x="184" y="2"/>
                    </a:lnTo>
                    <a:lnTo>
                      <a:pt x="190" y="0"/>
                    </a:lnTo>
                    <a:lnTo>
                      <a:pt x="194" y="2"/>
                    </a:lnTo>
                    <a:lnTo>
                      <a:pt x="258" y="36"/>
                    </a:lnTo>
                    <a:lnTo>
                      <a:pt x="258" y="36"/>
                    </a:lnTo>
                    <a:lnTo>
                      <a:pt x="262" y="38"/>
                    </a:lnTo>
                    <a:lnTo>
                      <a:pt x="262" y="44"/>
                    </a:lnTo>
                    <a:lnTo>
                      <a:pt x="262" y="44"/>
                    </a:lnTo>
                    <a:lnTo>
                      <a:pt x="262" y="48"/>
                    </a:lnTo>
                    <a:lnTo>
                      <a:pt x="258" y="52"/>
                    </a:lnTo>
                    <a:lnTo>
                      <a:pt x="212" y="80"/>
                    </a:lnTo>
                    <a:lnTo>
                      <a:pt x="212" y="100"/>
                    </a:lnTo>
                    <a:lnTo>
                      <a:pt x="200" y="108"/>
                    </a:lnTo>
                    <a:lnTo>
                      <a:pt x="200" y="86"/>
                    </a:lnTo>
                    <a:lnTo>
                      <a:pt x="80" y="158"/>
                    </a:lnTo>
                    <a:lnTo>
                      <a:pt x="80" y="158"/>
                    </a:lnTo>
                    <a:lnTo>
                      <a:pt x="74" y="160"/>
                    </a:lnTo>
                    <a:lnTo>
                      <a:pt x="74" y="160"/>
                    </a:lnTo>
                    <a:lnTo>
                      <a:pt x="70" y="158"/>
                    </a:lnTo>
                    <a:lnTo>
                      <a:pt x="58" y="152"/>
                    </a:lnTo>
                    <a:lnTo>
                      <a:pt x="58" y="250"/>
                    </a:lnTo>
                    <a:lnTo>
                      <a:pt x="130" y="208"/>
                    </a:lnTo>
                    <a:lnTo>
                      <a:pt x="130" y="254"/>
                    </a:lnTo>
                    <a:close/>
                    <a:moveTo>
                      <a:pt x="380" y="232"/>
                    </a:moveTo>
                    <a:lnTo>
                      <a:pt x="380" y="232"/>
                    </a:lnTo>
                    <a:lnTo>
                      <a:pt x="378" y="238"/>
                    </a:lnTo>
                    <a:lnTo>
                      <a:pt x="374" y="240"/>
                    </a:lnTo>
                    <a:lnTo>
                      <a:pt x="196" y="346"/>
                    </a:lnTo>
                    <a:lnTo>
                      <a:pt x="196" y="346"/>
                    </a:lnTo>
                    <a:lnTo>
                      <a:pt x="194" y="346"/>
                    </a:lnTo>
                    <a:lnTo>
                      <a:pt x="194" y="346"/>
                    </a:lnTo>
                    <a:lnTo>
                      <a:pt x="194" y="348"/>
                    </a:lnTo>
                    <a:lnTo>
                      <a:pt x="194" y="348"/>
                    </a:lnTo>
                    <a:lnTo>
                      <a:pt x="192" y="348"/>
                    </a:lnTo>
                    <a:lnTo>
                      <a:pt x="192" y="348"/>
                    </a:lnTo>
                    <a:lnTo>
                      <a:pt x="190" y="348"/>
                    </a:lnTo>
                    <a:lnTo>
                      <a:pt x="190" y="348"/>
                    </a:lnTo>
                    <a:lnTo>
                      <a:pt x="186" y="346"/>
                    </a:lnTo>
                    <a:lnTo>
                      <a:pt x="172" y="340"/>
                    </a:lnTo>
                    <a:lnTo>
                      <a:pt x="154" y="330"/>
                    </a:lnTo>
                    <a:lnTo>
                      <a:pt x="154" y="330"/>
                    </a:lnTo>
                    <a:lnTo>
                      <a:pt x="154" y="330"/>
                    </a:lnTo>
                    <a:lnTo>
                      <a:pt x="122" y="312"/>
                    </a:lnTo>
                    <a:lnTo>
                      <a:pt x="122" y="312"/>
                    </a:lnTo>
                    <a:lnTo>
                      <a:pt x="122" y="312"/>
                    </a:lnTo>
                    <a:lnTo>
                      <a:pt x="122" y="312"/>
                    </a:lnTo>
                    <a:lnTo>
                      <a:pt x="120" y="310"/>
                    </a:lnTo>
                    <a:lnTo>
                      <a:pt x="120" y="310"/>
                    </a:lnTo>
                    <a:lnTo>
                      <a:pt x="120" y="310"/>
                    </a:lnTo>
                    <a:lnTo>
                      <a:pt x="120" y="310"/>
                    </a:lnTo>
                    <a:lnTo>
                      <a:pt x="118" y="308"/>
                    </a:lnTo>
                    <a:lnTo>
                      <a:pt x="118" y="308"/>
                    </a:lnTo>
                    <a:lnTo>
                      <a:pt x="118" y="306"/>
                    </a:lnTo>
                    <a:lnTo>
                      <a:pt x="118" y="306"/>
                    </a:lnTo>
                    <a:lnTo>
                      <a:pt x="118" y="304"/>
                    </a:lnTo>
                    <a:lnTo>
                      <a:pt x="118" y="304"/>
                    </a:lnTo>
                    <a:lnTo>
                      <a:pt x="118" y="304"/>
                    </a:lnTo>
                    <a:lnTo>
                      <a:pt x="118" y="304"/>
                    </a:lnTo>
                    <a:lnTo>
                      <a:pt x="118" y="302"/>
                    </a:lnTo>
                    <a:lnTo>
                      <a:pt x="118" y="302"/>
                    </a:lnTo>
                    <a:lnTo>
                      <a:pt x="118" y="300"/>
                    </a:lnTo>
                    <a:lnTo>
                      <a:pt x="118" y="300"/>
                    </a:lnTo>
                    <a:lnTo>
                      <a:pt x="118" y="300"/>
                    </a:lnTo>
                    <a:lnTo>
                      <a:pt x="118" y="300"/>
                    </a:lnTo>
                    <a:lnTo>
                      <a:pt x="118" y="300"/>
                    </a:lnTo>
                    <a:lnTo>
                      <a:pt x="118" y="300"/>
                    </a:lnTo>
                    <a:lnTo>
                      <a:pt x="120" y="296"/>
                    </a:lnTo>
                    <a:lnTo>
                      <a:pt x="120" y="296"/>
                    </a:lnTo>
                    <a:lnTo>
                      <a:pt x="122" y="296"/>
                    </a:lnTo>
                    <a:lnTo>
                      <a:pt x="122" y="296"/>
                    </a:lnTo>
                    <a:lnTo>
                      <a:pt x="122" y="296"/>
                    </a:lnTo>
                    <a:lnTo>
                      <a:pt x="142" y="284"/>
                    </a:lnTo>
                    <a:lnTo>
                      <a:pt x="142" y="200"/>
                    </a:lnTo>
                    <a:lnTo>
                      <a:pt x="142" y="200"/>
                    </a:lnTo>
                    <a:lnTo>
                      <a:pt x="144" y="198"/>
                    </a:lnTo>
                    <a:lnTo>
                      <a:pt x="122" y="188"/>
                    </a:lnTo>
                    <a:lnTo>
                      <a:pt x="122" y="188"/>
                    </a:lnTo>
                    <a:lnTo>
                      <a:pt x="118" y="184"/>
                    </a:lnTo>
                    <a:lnTo>
                      <a:pt x="118" y="178"/>
                    </a:lnTo>
                    <a:lnTo>
                      <a:pt x="118" y="178"/>
                    </a:lnTo>
                    <a:lnTo>
                      <a:pt x="118" y="174"/>
                    </a:lnTo>
                    <a:lnTo>
                      <a:pt x="122" y="170"/>
                    </a:lnTo>
                    <a:lnTo>
                      <a:pt x="300" y="64"/>
                    </a:lnTo>
                    <a:lnTo>
                      <a:pt x="300" y="64"/>
                    </a:lnTo>
                    <a:lnTo>
                      <a:pt x="306" y="62"/>
                    </a:lnTo>
                    <a:lnTo>
                      <a:pt x="310" y="64"/>
                    </a:lnTo>
                    <a:lnTo>
                      <a:pt x="374" y="98"/>
                    </a:lnTo>
                    <a:lnTo>
                      <a:pt x="374" y="98"/>
                    </a:lnTo>
                    <a:lnTo>
                      <a:pt x="378" y="102"/>
                    </a:lnTo>
                    <a:lnTo>
                      <a:pt x="380" y="106"/>
                    </a:lnTo>
                    <a:lnTo>
                      <a:pt x="380" y="106"/>
                    </a:lnTo>
                    <a:lnTo>
                      <a:pt x="378" y="112"/>
                    </a:lnTo>
                    <a:lnTo>
                      <a:pt x="374" y="114"/>
                    </a:lnTo>
                    <a:lnTo>
                      <a:pt x="328" y="142"/>
                    </a:lnTo>
                    <a:lnTo>
                      <a:pt x="328" y="200"/>
                    </a:lnTo>
                    <a:lnTo>
                      <a:pt x="342" y="206"/>
                    </a:lnTo>
                    <a:lnTo>
                      <a:pt x="342" y="206"/>
                    </a:lnTo>
                    <a:lnTo>
                      <a:pt x="342" y="206"/>
                    </a:lnTo>
                    <a:lnTo>
                      <a:pt x="342" y="206"/>
                    </a:lnTo>
                    <a:lnTo>
                      <a:pt x="342" y="206"/>
                    </a:lnTo>
                    <a:lnTo>
                      <a:pt x="374" y="224"/>
                    </a:lnTo>
                    <a:lnTo>
                      <a:pt x="374" y="224"/>
                    </a:lnTo>
                    <a:lnTo>
                      <a:pt x="378" y="226"/>
                    </a:lnTo>
                    <a:lnTo>
                      <a:pt x="380" y="232"/>
                    </a:lnTo>
                    <a:lnTo>
                      <a:pt x="380" y="232"/>
                    </a:lnTo>
                    <a:close/>
                    <a:moveTo>
                      <a:pt x="316" y="148"/>
                    </a:moveTo>
                    <a:lnTo>
                      <a:pt x="196" y="220"/>
                    </a:lnTo>
                    <a:lnTo>
                      <a:pt x="196" y="220"/>
                    </a:lnTo>
                    <a:lnTo>
                      <a:pt x="190" y="222"/>
                    </a:lnTo>
                    <a:lnTo>
                      <a:pt x="190" y="222"/>
                    </a:lnTo>
                    <a:lnTo>
                      <a:pt x="186" y="220"/>
                    </a:lnTo>
                    <a:lnTo>
                      <a:pt x="174" y="214"/>
                    </a:lnTo>
                    <a:lnTo>
                      <a:pt x="174" y="312"/>
                    </a:lnTo>
                    <a:lnTo>
                      <a:pt x="316" y="228"/>
                    </a:lnTo>
                    <a:lnTo>
                      <a:pt x="316" y="194"/>
                    </a:lnTo>
                    <a:lnTo>
                      <a:pt x="316" y="14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600"/>
              </a:p>
            </p:txBody>
          </p:sp>
        </p:grpSp>
        <p:grpSp>
          <p:nvGrpSpPr>
            <p:cNvPr id="311" name="Group 310"/>
            <p:cNvGrpSpPr/>
            <p:nvPr/>
          </p:nvGrpSpPr>
          <p:grpSpPr>
            <a:xfrm>
              <a:off x="8670543" y="2132733"/>
              <a:ext cx="939921" cy="939921"/>
              <a:chOff x="7461069" y="1522988"/>
              <a:chExt cx="1096575" cy="1096574"/>
            </a:xfrm>
          </p:grpSpPr>
          <p:sp>
            <p:nvSpPr>
              <p:cNvPr id="312" name="Rectangle 311"/>
              <p:cNvSpPr/>
              <p:nvPr/>
            </p:nvSpPr>
            <p:spPr>
              <a:xfrm>
                <a:off x="7461069" y="1522988"/>
                <a:ext cx="1096575" cy="109657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 b="1" dirty="0"/>
                  <a:t>Operational Readiness</a:t>
                </a:r>
              </a:p>
            </p:txBody>
          </p:sp>
          <p:grpSp>
            <p:nvGrpSpPr>
              <p:cNvPr id="313" name="Group 17"/>
              <p:cNvGrpSpPr/>
              <p:nvPr/>
            </p:nvGrpSpPr>
            <p:grpSpPr>
              <a:xfrm>
                <a:off x="7829528" y="1740700"/>
                <a:ext cx="329804" cy="440368"/>
                <a:chOff x="2212976" y="1604963"/>
                <a:chExt cx="1112838" cy="1485900"/>
              </a:xfrm>
              <a:solidFill>
                <a:schemeClr val="bg1"/>
              </a:solidFill>
            </p:grpSpPr>
            <p:sp>
              <p:nvSpPr>
                <p:cNvPr id="314" name="Freeform 11"/>
                <p:cNvSpPr>
                  <a:spLocks noEditPoints="1"/>
                </p:cNvSpPr>
                <p:nvPr/>
              </p:nvSpPr>
              <p:spPr bwMode="auto">
                <a:xfrm>
                  <a:off x="2436813" y="1604963"/>
                  <a:ext cx="661988" cy="430213"/>
                </a:xfrm>
                <a:custGeom>
                  <a:avLst/>
                  <a:gdLst/>
                  <a:ahLst/>
                  <a:cxnLst>
                    <a:cxn ang="0">
                      <a:pos x="209" y="41"/>
                    </a:cxn>
                    <a:cxn ang="0">
                      <a:pos x="193" y="44"/>
                    </a:cxn>
                    <a:cxn ang="0">
                      <a:pos x="181" y="53"/>
                    </a:cxn>
                    <a:cxn ang="0">
                      <a:pos x="172" y="67"/>
                    </a:cxn>
                    <a:cxn ang="0">
                      <a:pos x="169" y="83"/>
                    </a:cxn>
                    <a:cxn ang="0">
                      <a:pos x="172" y="99"/>
                    </a:cxn>
                    <a:cxn ang="0">
                      <a:pos x="181" y="111"/>
                    </a:cxn>
                    <a:cxn ang="0">
                      <a:pos x="193" y="120"/>
                    </a:cxn>
                    <a:cxn ang="0">
                      <a:pos x="209" y="123"/>
                    </a:cxn>
                    <a:cxn ang="0">
                      <a:pos x="225" y="120"/>
                    </a:cxn>
                    <a:cxn ang="0">
                      <a:pos x="237" y="111"/>
                    </a:cxn>
                    <a:cxn ang="0">
                      <a:pos x="246" y="99"/>
                    </a:cxn>
                    <a:cxn ang="0">
                      <a:pos x="249" y="83"/>
                    </a:cxn>
                    <a:cxn ang="0">
                      <a:pos x="246" y="67"/>
                    </a:cxn>
                    <a:cxn ang="0">
                      <a:pos x="237" y="53"/>
                    </a:cxn>
                    <a:cxn ang="0">
                      <a:pos x="225" y="44"/>
                    </a:cxn>
                    <a:cxn ang="0">
                      <a:pos x="209" y="41"/>
                    </a:cxn>
                    <a:cxn ang="0">
                      <a:pos x="197" y="0"/>
                    </a:cxn>
                    <a:cxn ang="0">
                      <a:pos x="221" y="0"/>
                    </a:cxn>
                    <a:cxn ang="0">
                      <a:pos x="246" y="4"/>
                    </a:cxn>
                    <a:cxn ang="0">
                      <a:pos x="267" y="15"/>
                    </a:cxn>
                    <a:cxn ang="0">
                      <a:pos x="283" y="31"/>
                    </a:cxn>
                    <a:cxn ang="0">
                      <a:pos x="294" y="52"/>
                    </a:cxn>
                    <a:cxn ang="0">
                      <a:pos x="298" y="77"/>
                    </a:cxn>
                    <a:cxn ang="0">
                      <a:pos x="298" y="190"/>
                    </a:cxn>
                    <a:cxn ang="0">
                      <a:pos x="379" y="190"/>
                    </a:cxn>
                    <a:cxn ang="0">
                      <a:pos x="394" y="193"/>
                    </a:cxn>
                    <a:cxn ang="0">
                      <a:pos x="407" y="202"/>
                    </a:cxn>
                    <a:cxn ang="0">
                      <a:pos x="414" y="214"/>
                    </a:cxn>
                    <a:cxn ang="0">
                      <a:pos x="417" y="231"/>
                    </a:cxn>
                    <a:cxn ang="0">
                      <a:pos x="414" y="247"/>
                    </a:cxn>
                    <a:cxn ang="0">
                      <a:pos x="407" y="259"/>
                    </a:cxn>
                    <a:cxn ang="0">
                      <a:pos x="394" y="268"/>
                    </a:cxn>
                    <a:cxn ang="0">
                      <a:pos x="379" y="271"/>
                    </a:cxn>
                    <a:cxn ang="0">
                      <a:pos x="39" y="271"/>
                    </a:cxn>
                    <a:cxn ang="0">
                      <a:pos x="24" y="268"/>
                    </a:cxn>
                    <a:cxn ang="0">
                      <a:pos x="11" y="259"/>
                    </a:cxn>
                    <a:cxn ang="0">
                      <a:pos x="3" y="247"/>
                    </a:cxn>
                    <a:cxn ang="0">
                      <a:pos x="0" y="231"/>
                    </a:cxn>
                    <a:cxn ang="0">
                      <a:pos x="3" y="214"/>
                    </a:cxn>
                    <a:cxn ang="0">
                      <a:pos x="11" y="202"/>
                    </a:cxn>
                    <a:cxn ang="0">
                      <a:pos x="24" y="193"/>
                    </a:cxn>
                    <a:cxn ang="0">
                      <a:pos x="39" y="190"/>
                    </a:cxn>
                    <a:cxn ang="0">
                      <a:pos x="120" y="190"/>
                    </a:cxn>
                    <a:cxn ang="0">
                      <a:pos x="120" y="77"/>
                    </a:cxn>
                    <a:cxn ang="0">
                      <a:pos x="124" y="52"/>
                    </a:cxn>
                    <a:cxn ang="0">
                      <a:pos x="134" y="31"/>
                    </a:cxn>
                    <a:cxn ang="0">
                      <a:pos x="151" y="15"/>
                    </a:cxn>
                    <a:cxn ang="0">
                      <a:pos x="172" y="4"/>
                    </a:cxn>
                    <a:cxn ang="0">
                      <a:pos x="197" y="0"/>
                    </a:cxn>
                  </a:cxnLst>
                  <a:rect l="0" t="0" r="r" b="b"/>
                  <a:pathLst>
                    <a:path w="417" h="271">
                      <a:moveTo>
                        <a:pt x="209" y="41"/>
                      </a:moveTo>
                      <a:lnTo>
                        <a:pt x="193" y="44"/>
                      </a:lnTo>
                      <a:lnTo>
                        <a:pt x="181" y="53"/>
                      </a:lnTo>
                      <a:lnTo>
                        <a:pt x="172" y="67"/>
                      </a:lnTo>
                      <a:lnTo>
                        <a:pt x="169" y="83"/>
                      </a:lnTo>
                      <a:lnTo>
                        <a:pt x="172" y="99"/>
                      </a:lnTo>
                      <a:lnTo>
                        <a:pt x="181" y="111"/>
                      </a:lnTo>
                      <a:lnTo>
                        <a:pt x="193" y="120"/>
                      </a:lnTo>
                      <a:lnTo>
                        <a:pt x="209" y="123"/>
                      </a:lnTo>
                      <a:lnTo>
                        <a:pt x="225" y="120"/>
                      </a:lnTo>
                      <a:lnTo>
                        <a:pt x="237" y="111"/>
                      </a:lnTo>
                      <a:lnTo>
                        <a:pt x="246" y="99"/>
                      </a:lnTo>
                      <a:lnTo>
                        <a:pt x="249" y="83"/>
                      </a:lnTo>
                      <a:lnTo>
                        <a:pt x="246" y="67"/>
                      </a:lnTo>
                      <a:lnTo>
                        <a:pt x="237" y="53"/>
                      </a:lnTo>
                      <a:lnTo>
                        <a:pt x="225" y="44"/>
                      </a:lnTo>
                      <a:lnTo>
                        <a:pt x="209" y="41"/>
                      </a:lnTo>
                      <a:close/>
                      <a:moveTo>
                        <a:pt x="197" y="0"/>
                      </a:moveTo>
                      <a:lnTo>
                        <a:pt x="221" y="0"/>
                      </a:lnTo>
                      <a:lnTo>
                        <a:pt x="246" y="4"/>
                      </a:lnTo>
                      <a:lnTo>
                        <a:pt x="267" y="15"/>
                      </a:lnTo>
                      <a:lnTo>
                        <a:pt x="283" y="31"/>
                      </a:lnTo>
                      <a:lnTo>
                        <a:pt x="294" y="52"/>
                      </a:lnTo>
                      <a:lnTo>
                        <a:pt x="298" y="77"/>
                      </a:lnTo>
                      <a:lnTo>
                        <a:pt x="298" y="190"/>
                      </a:lnTo>
                      <a:lnTo>
                        <a:pt x="379" y="190"/>
                      </a:lnTo>
                      <a:lnTo>
                        <a:pt x="394" y="193"/>
                      </a:lnTo>
                      <a:lnTo>
                        <a:pt x="407" y="202"/>
                      </a:lnTo>
                      <a:lnTo>
                        <a:pt x="414" y="214"/>
                      </a:lnTo>
                      <a:lnTo>
                        <a:pt x="417" y="231"/>
                      </a:lnTo>
                      <a:lnTo>
                        <a:pt x="414" y="247"/>
                      </a:lnTo>
                      <a:lnTo>
                        <a:pt x="407" y="259"/>
                      </a:lnTo>
                      <a:lnTo>
                        <a:pt x="394" y="268"/>
                      </a:lnTo>
                      <a:lnTo>
                        <a:pt x="379" y="271"/>
                      </a:lnTo>
                      <a:lnTo>
                        <a:pt x="39" y="271"/>
                      </a:lnTo>
                      <a:lnTo>
                        <a:pt x="24" y="268"/>
                      </a:lnTo>
                      <a:lnTo>
                        <a:pt x="11" y="259"/>
                      </a:lnTo>
                      <a:lnTo>
                        <a:pt x="3" y="247"/>
                      </a:lnTo>
                      <a:lnTo>
                        <a:pt x="0" y="231"/>
                      </a:lnTo>
                      <a:lnTo>
                        <a:pt x="3" y="214"/>
                      </a:lnTo>
                      <a:lnTo>
                        <a:pt x="11" y="202"/>
                      </a:lnTo>
                      <a:lnTo>
                        <a:pt x="24" y="193"/>
                      </a:lnTo>
                      <a:lnTo>
                        <a:pt x="39" y="190"/>
                      </a:lnTo>
                      <a:lnTo>
                        <a:pt x="120" y="190"/>
                      </a:lnTo>
                      <a:lnTo>
                        <a:pt x="120" y="77"/>
                      </a:lnTo>
                      <a:lnTo>
                        <a:pt x="124" y="52"/>
                      </a:lnTo>
                      <a:lnTo>
                        <a:pt x="134" y="31"/>
                      </a:lnTo>
                      <a:lnTo>
                        <a:pt x="151" y="15"/>
                      </a:lnTo>
                      <a:lnTo>
                        <a:pt x="172" y="4"/>
                      </a:lnTo>
                      <a:lnTo>
                        <a:pt x="1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315" name="Rectangle 12"/>
                <p:cNvSpPr>
                  <a:spLocks noChangeArrowheads="1"/>
                </p:cNvSpPr>
                <p:nvPr/>
              </p:nvSpPr>
              <p:spPr bwMode="auto">
                <a:xfrm>
                  <a:off x="2570163" y="2119313"/>
                  <a:ext cx="538163" cy="873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316" name="Rectangle 13"/>
                <p:cNvSpPr>
                  <a:spLocks noChangeArrowheads="1"/>
                </p:cNvSpPr>
                <p:nvPr/>
              </p:nvSpPr>
              <p:spPr bwMode="auto">
                <a:xfrm>
                  <a:off x="2570163" y="2254250"/>
                  <a:ext cx="538163" cy="873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317" name="Rectangle 14"/>
                <p:cNvSpPr>
                  <a:spLocks noChangeArrowheads="1"/>
                </p:cNvSpPr>
                <p:nvPr/>
              </p:nvSpPr>
              <p:spPr bwMode="auto">
                <a:xfrm>
                  <a:off x="2570163" y="2392363"/>
                  <a:ext cx="538163" cy="873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318" name="Rectangle 15"/>
                <p:cNvSpPr>
                  <a:spLocks noChangeArrowheads="1"/>
                </p:cNvSpPr>
                <p:nvPr/>
              </p:nvSpPr>
              <p:spPr bwMode="auto">
                <a:xfrm>
                  <a:off x="2570163" y="2540000"/>
                  <a:ext cx="538163" cy="8890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319" name="Rectangle 16"/>
                <p:cNvSpPr>
                  <a:spLocks noChangeArrowheads="1"/>
                </p:cNvSpPr>
                <p:nvPr/>
              </p:nvSpPr>
              <p:spPr bwMode="auto">
                <a:xfrm>
                  <a:off x="2570163" y="2682875"/>
                  <a:ext cx="538163" cy="873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320" name="Rectangle 17"/>
                <p:cNvSpPr>
                  <a:spLocks noChangeArrowheads="1"/>
                </p:cNvSpPr>
                <p:nvPr/>
              </p:nvSpPr>
              <p:spPr bwMode="auto">
                <a:xfrm>
                  <a:off x="2570163" y="2827338"/>
                  <a:ext cx="538163" cy="873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321" name="Rectangle 18"/>
                <p:cNvSpPr>
                  <a:spLocks noChangeArrowheads="1"/>
                </p:cNvSpPr>
                <p:nvPr/>
              </p:nvSpPr>
              <p:spPr bwMode="auto">
                <a:xfrm>
                  <a:off x="2427288" y="2119313"/>
                  <a:ext cx="80963" cy="873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322" name="Rectangle 19"/>
                <p:cNvSpPr>
                  <a:spLocks noChangeArrowheads="1"/>
                </p:cNvSpPr>
                <p:nvPr/>
              </p:nvSpPr>
              <p:spPr bwMode="auto">
                <a:xfrm>
                  <a:off x="2427288" y="2254250"/>
                  <a:ext cx="80963" cy="873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323" name="Rectangle 20"/>
                <p:cNvSpPr>
                  <a:spLocks noChangeArrowheads="1"/>
                </p:cNvSpPr>
                <p:nvPr/>
              </p:nvSpPr>
              <p:spPr bwMode="auto">
                <a:xfrm>
                  <a:off x="2427288" y="2392363"/>
                  <a:ext cx="80963" cy="873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324" name="Rectangle 21"/>
                <p:cNvSpPr>
                  <a:spLocks noChangeArrowheads="1"/>
                </p:cNvSpPr>
                <p:nvPr/>
              </p:nvSpPr>
              <p:spPr bwMode="auto">
                <a:xfrm>
                  <a:off x="2427288" y="2540000"/>
                  <a:ext cx="80963" cy="8890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325" name="Rectangle 22"/>
                <p:cNvSpPr>
                  <a:spLocks noChangeArrowheads="1"/>
                </p:cNvSpPr>
                <p:nvPr/>
              </p:nvSpPr>
              <p:spPr bwMode="auto">
                <a:xfrm>
                  <a:off x="2427288" y="2682875"/>
                  <a:ext cx="80963" cy="873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326" name="Rectangle 23"/>
                <p:cNvSpPr>
                  <a:spLocks noChangeArrowheads="1"/>
                </p:cNvSpPr>
                <p:nvPr/>
              </p:nvSpPr>
              <p:spPr bwMode="auto">
                <a:xfrm>
                  <a:off x="2427288" y="2827338"/>
                  <a:ext cx="80963" cy="873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600" dirty="0"/>
                </a:p>
              </p:txBody>
            </p:sp>
            <p:sp>
              <p:nvSpPr>
                <p:cNvPr id="327" name="Freeform 39"/>
                <p:cNvSpPr>
                  <a:spLocks/>
                </p:cNvSpPr>
                <p:nvPr/>
              </p:nvSpPr>
              <p:spPr bwMode="auto">
                <a:xfrm>
                  <a:off x="2212976" y="1752600"/>
                  <a:ext cx="1112838" cy="1338263"/>
                </a:xfrm>
                <a:custGeom>
                  <a:avLst/>
                  <a:gdLst/>
                  <a:ahLst/>
                  <a:cxnLst>
                    <a:cxn ang="0">
                      <a:pos x="80" y="0"/>
                    </a:cxn>
                    <a:cxn ang="0">
                      <a:pos x="214" y="0"/>
                    </a:cxn>
                    <a:cxn ang="0">
                      <a:pos x="214" y="57"/>
                    </a:cxn>
                    <a:cxn ang="0">
                      <a:pos x="80" y="57"/>
                    </a:cxn>
                    <a:cxn ang="0">
                      <a:pos x="68" y="60"/>
                    </a:cxn>
                    <a:cxn ang="0">
                      <a:pos x="60" y="69"/>
                    </a:cxn>
                    <a:cxn ang="0">
                      <a:pos x="57" y="81"/>
                    </a:cxn>
                    <a:cxn ang="0">
                      <a:pos x="57" y="763"/>
                    </a:cxn>
                    <a:cxn ang="0">
                      <a:pos x="60" y="775"/>
                    </a:cxn>
                    <a:cxn ang="0">
                      <a:pos x="68" y="784"/>
                    </a:cxn>
                    <a:cxn ang="0">
                      <a:pos x="80" y="787"/>
                    </a:cxn>
                    <a:cxn ang="0">
                      <a:pos x="621" y="787"/>
                    </a:cxn>
                    <a:cxn ang="0">
                      <a:pos x="633" y="784"/>
                    </a:cxn>
                    <a:cxn ang="0">
                      <a:pos x="642" y="775"/>
                    </a:cxn>
                    <a:cxn ang="0">
                      <a:pos x="645" y="763"/>
                    </a:cxn>
                    <a:cxn ang="0">
                      <a:pos x="645" y="81"/>
                    </a:cxn>
                    <a:cxn ang="0">
                      <a:pos x="642" y="69"/>
                    </a:cxn>
                    <a:cxn ang="0">
                      <a:pos x="633" y="60"/>
                    </a:cxn>
                    <a:cxn ang="0">
                      <a:pos x="621" y="57"/>
                    </a:cxn>
                    <a:cxn ang="0">
                      <a:pos x="487" y="57"/>
                    </a:cxn>
                    <a:cxn ang="0">
                      <a:pos x="487" y="0"/>
                    </a:cxn>
                    <a:cxn ang="0">
                      <a:pos x="621" y="0"/>
                    </a:cxn>
                    <a:cxn ang="0">
                      <a:pos x="646" y="5"/>
                    </a:cxn>
                    <a:cxn ang="0">
                      <a:pos x="669" y="17"/>
                    </a:cxn>
                    <a:cxn ang="0">
                      <a:pos x="686" y="33"/>
                    </a:cxn>
                    <a:cxn ang="0">
                      <a:pos x="697" y="56"/>
                    </a:cxn>
                    <a:cxn ang="0">
                      <a:pos x="701" y="81"/>
                    </a:cxn>
                    <a:cxn ang="0">
                      <a:pos x="701" y="763"/>
                    </a:cxn>
                    <a:cxn ang="0">
                      <a:pos x="697" y="788"/>
                    </a:cxn>
                    <a:cxn ang="0">
                      <a:pos x="686" y="811"/>
                    </a:cxn>
                    <a:cxn ang="0">
                      <a:pos x="669" y="829"/>
                    </a:cxn>
                    <a:cxn ang="0">
                      <a:pos x="646" y="839"/>
                    </a:cxn>
                    <a:cxn ang="0">
                      <a:pos x="621" y="843"/>
                    </a:cxn>
                    <a:cxn ang="0">
                      <a:pos x="80" y="843"/>
                    </a:cxn>
                    <a:cxn ang="0">
                      <a:pos x="55" y="839"/>
                    </a:cxn>
                    <a:cxn ang="0">
                      <a:pos x="33" y="829"/>
                    </a:cxn>
                    <a:cxn ang="0">
                      <a:pos x="15" y="811"/>
                    </a:cxn>
                    <a:cxn ang="0">
                      <a:pos x="4" y="788"/>
                    </a:cxn>
                    <a:cxn ang="0">
                      <a:pos x="0" y="763"/>
                    </a:cxn>
                    <a:cxn ang="0">
                      <a:pos x="0" y="81"/>
                    </a:cxn>
                    <a:cxn ang="0">
                      <a:pos x="4" y="56"/>
                    </a:cxn>
                    <a:cxn ang="0">
                      <a:pos x="15" y="33"/>
                    </a:cxn>
                    <a:cxn ang="0">
                      <a:pos x="33" y="17"/>
                    </a:cxn>
                    <a:cxn ang="0">
                      <a:pos x="55" y="5"/>
                    </a:cxn>
                    <a:cxn ang="0">
                      <a:pos x="80" y="0"/>
                    </a:cxn>
                  </a:cxnLst>
                  <a:rect l="0" t="0" r="r" b="b"/>
                  <a:pathLst>
                    <a:path w="701" h="843">
                      <a:moveTo>
                        <a:pt x="80" y="0"/>
                      </a:moveTo>
                      <a:lnTo>
                        <a:pt x="214" y="0"/>
                      </a:lnTo>
                      <a:lnTo>
                        <a:pt x="214" y="57"/>
                      </a:lnTo>
                      <a:lnTo>
                        <a:pt x="80" y="57"/>
                      </a:lnTo>
                      <a:lnTo>
                        <a:pt x="68" y="60"/>
                      </a:lnTo>
                      <a:lnTo>
                        <a:pt x="60" y="69"/>
                      </a:lnTo>
                      <a:lnTo>
                        <a:pt x="57" y="81"/>
                      </a:lnTo>
                      <a:lnTo>
                        <a:pt x="57" y="763"/>
                      </a:lnTo>
                      <a:lnTo>
                        <a:pt x="60" y="775"/>
                      </a:lnTo>
                      <a:lnTo>
                        <a:pt x="68" y="784"/>
                      </a:lnTo>
                      <a:lnTo>
                        <a:pt x="80" y="787"/>
                      </a:lnTo>
                      <a:lnTo>
                        <a:pt x="621" y="787"/>
                      </a:lnTo>
                      <a:lnTo>
                        <a:pt x="633" y="784"/>
                      </a:lnTo>
                      <a:lnTo>
                        <a:pt x="642" y="775"/>
                      </a:lnTo>
                      <a:lnTo>
                        <a:pt x="645" y="763"/>
                      </a:lnTo>
                      <a:lnTo>
                        <a:pt x="645" y="81"/>
                      </a:lnTo>
                      <a:lnTo>
                        <a:pt x="642" y="69"/>
                      </a:lnTo>
                      <a:lnTo>
                        <a:pt x="633" y="60"/>
                      </a:lnTo>
                      <a:lnTo>
                        <a:pt x="621" y="57"/>
                      </a:lnTo>
                      <a:lnTo>
                        <a:pt x="487" y="57"/>
                      </a:lnTo>
                      <a:lnTo>
                        <a:pt x="487" y="0"/>
                      </a:lnTo>
                      <a:lnTo>
                        <a:pt x="621" y="0"/>
                      </a:lnTo>
                      <a:lnTo>
                        <a:pt x="646" y="5"/>
                      </a:lnTo>
                      <a:lnTo>
                        <a:pt x="669" y="17"/>
                      </a:lnTo>
                      <a:lnTo>
                        <a:pt x="686" y="33"/>
                      </a:lnTo>
                      <a:lnTo>
                        <a:pt x="697" y="56"/>
                      </a:lnTo>
                      <a:lnTo>
                        <a:pt x="701" y="81"/>
                      </a:lnTo>
                      <a:lnTo>
                        <a:pt x="701" y="763"/>
                      </a:lnTo>
                      <a:lnTo>
                        <a:pt x="697" y="788"/>
                      </a:lnTo>
                      <a:lnTo>
                        <a:pt x="686" y="811"/>
                      </a:lnTo>
                      <a:lnTo>
                        <a:pt x="669" y="829"/>
                      </a:lnTo>
                      <a:lnTo>
                        <a:pt x="646" y="839"/>
                      </a:lnTo>
                      <a:lnTo>
                        <a:pt x="621" y="843"/>
                      </a:lnTo>
                      <a:lnTo>
                        <a:pt x="80" y="843"/>
                      </a:lnTo>
                      <a:lnTo>
                        <a:pt x="55" y="839"/>
                      </a:lnTo>
                      <a:lnTo>
                        <a:pt x="33" y="829"/>
                      </a:lnTo>
                      <a:lnTo>
                        <a:pt x="15" y="811"/>
                      </a:lnTo>
                      <a:lnTo>
                        <a:pt x="4" y="788"/>
                      </a:lnTo>
                      <a:lnTo>
                        <a:pt x="0" y="763"/>
                      </a:lnTo>
                      <a:lnTo>
                        <a:pt x="0" y="81"/>
                      </a:lnTo>
                      <a:lnTo>
                        <a:pt x="4" y="56"/>
                      </a:lnTo>
                      <a:lnTo>
                        <a:pt x="15" y="33"/>
                      </a:lnTo>
                      <a:lnTo>
                        <a:pt x="33" y="17"/>
                      </a:lnTo>
                      <a:lnTo>
                        <a:pt x="55" y="5"/>
                      </a:lnTo>
                      <a:lnTo>
                        <a:pt x="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dirty="0"/>
                </a:p>
              </p:txBody>
            </p:sp>
          </p:grpSp>
        </p:grpSp>
        <p:sp>
          <p:nvSpPr>
            <p:cNvPr id="328" name="Freeform 5001"/>
            <p:cNvSpPr>
              <a:spLocks noEditPoints="1"/>
            </p:cNvSpPr>
            <p:nvPr/>
          </p:nvSpPr>
          <p:spPr bwMode="auto">
            <a:xfrm>
              <a:off x="5106809" y="5434292"/>
              <a:ext cx="266363" cy="333891"/>
            </a:xfrm>
            <a:custGeom>
              <a:avLst/>
              <a:gdLst>
                <a:gd name="T0" fmla="*/ 232 w 284"/>
                <a:gd name="T1" fmla="*/ 90 h 356"/>
                <a:gd name="T2" fmla="*/ 224 w 284"/>
                <a:gd name="T3" fmla="*/ 54 h 356"/>
                <a:gd name="T4" fmla="*/ 192 w 284"/>
                <a:gd name="T5" fmla="*/ 14 h 356"/>
                <a:gd name="T6" fmla="*/ 142 w 284"/>
                <a:gd name="T7" fmla="*/ 0 h 356"/>
                <a:gd name="T8" fmla="*/ 108 w 284"/>
                <a:gd name="T9" fmla="*/ 6 h 356"/>
                <a:gd name="T10" fmla="*/ 68 w 284"/>
                <a:gd name="T11" fmla="*/ 38 h 356"/>
                <a:gd name="T12" fmla="*/ 52 w 284"/>
                <a:gd name="T13" fmla="*/ 90 h 356"/>
                <a:gd name="T14" fmla="*/ 20 w 284"/>
                <a:gd name="T15" fmla="*/ 142 h 356"/>
                <a:gd name="T16" fmla="*/ 0 w 284"/>
                <a:gd name="T17" fmla="*/ 154 h 356"/>
                <a:gd name="T18" fmla="*/ 0 w 284"/>
                <a:gd name="T19" fmla="*/ 302 h 356"/>
                <a:gd name="T20" fmla="*/ 0 w 284"/>
                <a:gd name="T21" fmla="*/ 306 h 356"/>
                <a:gd name="T22" fmla="*/ 0 w 284"/>
                <a:gd name="T23" fmla="*/ 306 h 356"/>
                <a:gd name="T24" fmla="*/ 2 w 284"/>
                <a:gd name="T25" fmla="*/ 312 h 356"/>
                <a:gd name="T26" fmla="*/ 2 w 284"/>
                <a:gd name="T27" fmla="*/ 314 h 356"/>
                <a:gd name="T28" fmla="*/ 4 w 284"/>
                <a:gd name="T29" fmla="*/ 316 h 356"/>
                <a:gd name="T30" fmla="*/ 6 w 284"/>
                <a:gd name="T31" fmla="*/ 318 h 356"/>
                <a:gd name="T32" fmla="*/ 8 w 284"/>
                <a:gd name="T33" fmla="*/ 320 h 356"/>
                <a:gd name="T34" fmla="*/ 10 w 284"/>
                <a:gd name="T35" fmla="*/ 320 h 356"/>
                <a:gd name="T36" fmla="*/ 108 w 284"/>
                <a:gd name="T37" fmla="*/ 354 h 356"/>
                <a:gd name="T38" fmla="*/ 176 w 284"/>
                <a:gd name="T39" fmla="*/ 354 h 356"/>
                <a:gd name="T40" fmla="*/ 274 w 284"/>
                <a:gd name="T41" fmla="*/ 320 h 356"/>
                <a:gd name="T42" fmla="*/ 276 w 284"/>
                <a:gd name="T43" fmla="*/ 320 h 356"/>
                <a:gd name="T44" fmla="*/ 278 w 284"/>
                <a:gd name="T45" fmla="*/ 316 h 356"/>
                <a:gd name="T46" fmla="*/ 278 w 284"/>
                <a:gd name="T47" fmla="*/ 316 h 356"/>
                <a:gd name="T48" fmla="*/ 284 w 284"/>
                <a:gd name="T49" fmla="*/ 162 h 356"/>
                <a:gd name="T50" fmla="*/ 278 w 284"/>
                <a:gd name="T51" fmla="*/ 146 h 356"/>
                <a:gd name="T52" fmla="*/ 264 w 284"/>
                <a:gd name="T53" fmla="*/ 142 h 356"/>
                <a:gd name="T54" fmla="*/ 132 w 284"/>
                <a:gd name="T55" fmla="*/ 294 h 356"/>
                <a:gd name="T56" fmla="*/ 126 w 284"/>
                <a:gd name="T57" fmla="*/ 248 h 356"/>
                <a:gd name="T58" fmla="*/ 114 w 284"/>
                <a:gd name="T59" fmla="*/ 226 h 356"/>
                <a:gd name="T60" fmla="*/ 122 w 284"/>
                <a:gd name="T61" fmla="*/ 208 h 356"/>
                <a:gd name="T62" fmla="*/ 142 w 284"/>
                <a:gd name="T63" fmla="*/ 200 h 356"/>
                <a:gd name="T64" fmla="*/ 166 w 284"/>
                <a:gd name="T65" fmla="*/ 216 h 356"/>
                <a:gd name="T66" fmla="*/ 168 w 284"/>
                <a:gd name="T67" fmla="*/ 234 h 356"/>
                <a:gd name="T68" fmla="*/ 152 w 284"/>
                <a:gd name="T69" fmla="*/ 252 h 356"/>
                <a:gd name="T70" fmla="*/ 88 w 284"/>
                <a:gd name="T71" fmla="*/ 142 h 356"/>
                <a:gd name="T72" fmla="*/ 90 w 284"/>
                <a:gd name="T73" fmla="*/ 78 h 356"/>
                <a:gd name="T74" fmla="*/ 104 w 284"/>
                <a:gd name="T75" fmla="*/ 50 h 356"/>
                <a:gd name="T76" fmla="*/ 132 w 284"/>
                <a:gd name="T77" fmla="*/ 36 h 356"/>
                <a:gd name="T78" fmla="*/ 152 w 284"/>
                <a:gd name="T79" fmla="*/ 36 h 356"/>
                <a:gd name="T80" fmla="*/ 180 w 284"/>
                <a:gd name="T81" fmla="*/ 50 h 356"/>
                <a:gd name="T82" fmla="*/ 194 w 284"/>
                <a:gd name="T83" fmla="*/ 78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4" h="356">
                  <a:moveTo>
                    <a:pt x="264" y="142"/>
                  </a:moveTo>
                  <a:lnTo>
                    <a:pt x="232" y="142"/>
                  </a:lnTo>
                  <a:lnTo>
                    <a:pt x="232" y="90"/>
                  </a:lnTo>
                  <a:lnTo>
                    <a:pt x="232" y="90"/>
                  </a:lnTo>
                  <a:lnTo>
                    <a:pt x="230" y="70"/>
                  </a:lnTo>
                  <a:lnTo>
                    <a:pt x="224" y="54"/>
                  </a:lnTo>
                  <a:lnTo>
                    <a:pt x="216" y="38"/>
                  </a:lnTo>
                  <a:lnTo>
                    <a:pt x="206" y="26"/>
                  </a:lnTo>
                  <a:lnTo>
                    <a:pt x="192" y="14"/>
                  </a:lnTo>
                  <a:lnTo>
                    <a:pt x="176" y="6"/>
                  </a:lnTo>
                  <a:lnTo>
                    <a:pt x="160" y="0"/>
                  </a:lnTo>
                  <a:lnTo>
                    <a:pt x="142" y="0"/>
                  </a:lnTo>
                  <a:lnTo>
                    <a:pt x="142" y="0"/>
                  </a:lnTo>
                  <a:lnTo>
                    <a:pt x="124" y="0"/>
                  </a:lnTo>
                  <a:lnTo>
                    <a:pt x="108" y="6"/>
                  </a:lnTo>
                  <a:lnTo>
                    <a:pt x="92" y="14"/>
                  </a:lnTo>
                  <a:lnTo>
                    <a:pt x="78" y="26"/>
                  </a:lnTo>
                  <a:lnTo>
                    <a:pt x="68" y="38"/>
                  </a:lnTo>
                  <a:lnTo>
                    <a:pt x="60" y="54"/>
                  </a:lnTo>
                  <a:lnTo>
                    <a:pt x="54" y="70"/>
                  </a:lnTo>
                  <a:lnTo>
                    <a:pt x="52" y="90"/>
                  </a:lnTo>
                  <a:lnTo>
                    <a:pt x="52" y="142"/>
                  </a:lnTo>
                  <a:lnTo>
                    <a:pt x="20" y="142"/>
                  </a:lnTo>
                  <a:lnTo>
                    <a:pt x="20" y="142"/>
                  </a:lnTo>
                  <a:lnTo>
                    <a:pt x="12" y="142"/>
                  </a:lnTo>
                  <a:lnTo>
                    <a:pt x="6" y="146"/>
                  </a:lnTo>
                  <a:lnTo>
                    <a:pt x="0" y="154"/>
                  </a:lnTo>
                  <a:lnTo>
                    <a:pt x="0" y="162"/>
                  </a:lnTo>
                  <a:lnTo>
                    <a:pt x="0" y="302"/>
                  </a:lnTo>
                  <a:lnTo>
                    <a:pt x="0" y="302"/>
                  </a:lnTo>
                  <a:lnTo>
                    <a:pt x="0" y="304"/>
                  </a:lnTo>
                  <a:lnTo>
                    <a:pt x="0" y="304"/>
                  </a:lnTo>
                  <a:lnTo>
                    <a:pt x="0" y="306"/>
                  </a:lnTo>
                  <a:lnTo>
                    <a:pt x="0" y="306"/>
                  </a:lnTo>
                  <a:lnTo>
                    <a:pt x="0" y="306"/>
                  </a:lnTo>
                  <a:lnTo>
                    <a:pt x="0" y="306"/>
                  </a:lnTo>
                  <a:lnTo>
                    <a:pt x="0" y="310"/>
                  </a:lnTo>
                  <a:lnTo>
                    <a:pt x="0" y="310"/>
                  </a:lnTo>
                  <a:lnTo>
                    <a:pt x="2" y="312"/>
                  </a:lnTo>
                  <a:lnTo>
                    <a:pt x="2" y="312"/>
                  </a:lnTo>
                  <a:lnTo>
                    <a:pt x="2" y="314"/>
                  </a:lnTo>
                  <a:lnTo>
                    <a:pt x="2" y="314"/>
                  </a:lnTo>
                  <a:lnTo>
                    <a:pt x="4" y="314"/>
                  </a:lnTo>
                  <a:lnTo>
                    <a:pt x="4" y="314"/>
                  </a:lnTo>
                  <a:lnTo>
                    <a:pt x="4" y="316"/>
                  </a:lnTo>
                  <a:lnTo>
                    <a:pt x="4" y="316"/>
                  </a:lnTo>
                  <a:lnTo>
                    <a:pt x="6" y="318"/>
                  </a:lnTo>
                  <a:lnTo>
                    <a:pt x="6" y="318"/>
                  </a:lnTo>
                  <a:lnTo>
                    <a:pt x="8" y="318"/>
                  </a:lnTo>
                  <a:lnTo>
                    <a:pt x="8" y="318"/>
                  </a:lnTo>
                  <a:lnTo>
                    <a:pt x="8" y="320"/>
                  </a:lnTo>
                  <a:lnTo>
                    <a:pt x="8" y="320"/>
                  </a:lnTo>
                  <a:lnTo>
                    <a:pt x="10" y="320"/>
                  </a:lnTo>
                  <a:lnTo>
                    <a:pt x="10" y="320"/>
                  </a:lnTo>
                  <a:lnTo>
                    <a:pt x="40" y="336"/>
                  </a:lnTo>
                  <a:lnTo>
                    <a:pt x="74" y="346"/>
                  </a:lnTo>
                  <a:lnTo>
                    <a:pt x="108" y="354"/>
                  </a:lnTo>
                  <a:lnTo>
                    <a:pt x="142" y="356"/>
                  </a:lnTo>
                  <a:lnTo>
                    <a:pt x="142" y="356"/>
                  </a:lnTo>
                  <a:lnTo>
                    <a:pt x="176" y="354"/>
                  </a:lnTo>
                  <a:lnTo>
                    <a:pt x="210" y="346"/>
                  </a:lnTo>
                  <a:lnTo>
                    <a:pt x="244" y="336"/>
                  </a:lnTo>
                  <a:lnTo>
                    <a:pt x="274" y="320"/>
                  </a:lnTo>
                  <a:lnTo>
                    <a:pt x="274" y="320"/>
                  </a:lnTo>
                  <a:lnTo>
                    <a:pt x="276" y="320"/>
                  </a:lnTo>
                  <a:lnTo>
                    <a:pt x="276" y="320"/>
                  </a:lnTo>
                  <a:lnTo>
                    <a:pt x="276" y="320"/>
                  </a:lnTo>
                  <a:lnTo>
                    <a:pt x="276" y="320"/>
                  </a:lnTo>
                  <a:lnTo>
                    <a:pt x="278" y="316"/>
                  </a:lnTo>
                  <a:lnTo>
                    <a:pt x="278" y="316"/>
                  </a:lnTo>
                  <a:lnTo>
                    <a:pt x="278" y="316"/>
                  </a:lnTo>
                  <a:lnTo>
                    <a:pt x="278" y="316"/>
                  </a:lnTo>
                  <a:lnTo>
                    <a:pt x="284" y="310"/>
                  </a:lnTo>
                  <a:lnTo>
                    <a:pt x="284" y="302"/>
                  </a:lnTo>
                  <a:lnTo>
                    <a:pt x="284" y="162"/>
                  </a:lnTo>
                  <a:lnTo>
                    <a:pt x="284" y="162"/>
                  </a:lnTo>
                  <a:lnTo>
                    <a:pt x="284" y="154"/>
                  </a:lnTo>
                  <a:lnTo>
                    <a:pt x="278" y="146"/>
                  </a:lnTo>
                  <a:lnTo>
                    <a:pt x="272" y="142"/>
                  </a:lnTo>
                  <a:lnTo>
                    <a:pt x="264" y="142"/>
                  </a:lnTo>
                  <a:lnTo>
                    <a:pt x="264" y="142"/>
                  </a:lnTo>
                  <a:close/>
                  <a:moveTo>
                    <a:pt x="152" y="252"/>
                  </a:moveTo>
                  <a:lnTo>
                    <a:pt x="152" y="294"/>
                  </a:lnTo>
                  <a:lnTo>
                    <a:pt x="132" y="294"/>
                  </a:lnTo>
                  <a:lnTo>
                    <a:pt x="132" y="252"/>
                  </a:lnTo>
                  <a:lnTo>
                    <a:pt x="132" y="252"/>
                  </a:lnTo>
                  <a:lnTo>
                    <a:pt x="126" y="248"/>
                  </a:lnTo>
                  <a:lnTo>
                    <a:pt x="120" y="242"/>
                  </a:lnTo>
                  <a:lnTo>
                    <a:pt x="116" y="234"/>
                  </a:lnTo>
                  <a:lnTo>
                    <a:pt x="114" y="226"/>
                  </a:lnTo>
                  <a:lnTo>
                    <a:pt x="114" y="226"/>
                  </a:lnTo>
                  <a:lnTo>
                    <a:pt x="118" y="216"/>
                  </a:lnTo>
                  <a:lnTo>
                    <a:pt x="122" y="208"/>
                  </a:lnTo>
                  <a:lnTo>
                    <a:pt x="132" y="202"/>
                  </a:lnTo>
                  <a:lnTo>
                    <a:pt x="142" y="200"/>
                  </a:lnTo>
                  <a:lnTo>
                    <a:pt x="142" y="200"/>
                  </a:lnTo>
                  <a:lnTo>
                    <a:pt x="152" y="202"/>
                  </a:lnTo>
                  <a:lnTo>
                    <a:pt x="162" y="208"/>
                  </a:lnTo>
                  <a:lnTo>
                    <a:pt x="166" y="216"/>
                  </a:lnTo>
                  <a:lnTo>
                    <a:pt x="170" y="226"/>
                  </a:lnTo>
                  <a:lnTo>
                    <a:pt x="170" y="226"/>
                  </a:lnTo>
                  <a:lnTo>
                    <a:pt x="168" y="234"/>
                  </a:lnTo>
                  <a:lnTo>
                    <a:pt x="164" y="242"/>
                  </a:lnTo>
                  <a:lnTo>
                    <a:pt x="158" y="248"/>
                  </a:lnTo>
                  <a:lnTo>
                    <a:pt x="152" y="252"/>
                  </a:lnTo>
                  <a:lnTo>
                    <a:pt x="152" y="252"/>
                  </a:lnTo>
                  <a:close/>
                  <a:moveTo>
                    <a:pt x="196" y="142"/>
                  </a:moveTo>
                  <a:lnTo>
                    <a:pt x="88" y="142"/>
                  </a:lnTo>
                  <a:lnTo>
                    <a:pt x="88" y="90"/>
                  </a:lnTo>
                  <a:lnTo>
                    <a:pt x="88" y="90"/>
                  </a:lnTo>
                  <a:lnTo>
                    <a:pt x="90" y="78"/>
                  </a:lnTo>
                  <a:lnTo>
                    <a:pt x="92" y="68"/>
                  </a:lnTo>
                  <a:lnTo>
                    <a:pt x="98" y="58"/>
                  </a:lnTo>
                  <a:lnTo>
                    <a:pt x="104" y="50"/>
                  </a:lnTo>
                  <a:lnTo>
                    <a:pt x="112" y="44"/>
                  </a:lnTo>
                  <a:lnTo>
                    <a:pt x="122" y="40"/>
                  </a:lnTo>
                  <a:lnTo>
                    <a:pt x="132" y="36"/>
                  </a:lnTo>
                  <a:lnTo>
                    <a:pt x="142" y="36"/>
                  </a:lnTo>
                  <a:lnTo>
                    <a:pt x="142" y="36"/>
                  </a:lnTo>
                  <a:lnTo>
                    <a:pt x="152" y="36"/>
                  </a:lnTo>
                  <a:lnTo>
                    <a:pt x="162" y="40"/>
                  </a:lnTo>
                  <a:lnTo>
                    <a:pt x="172" y="44"/>
                  </a:lnTo>
                  <a:lnTo>
                    <a:pt x="180" y="50"/>
                  </a:lnTo>
                  <a:lnTo>
                    <a:pt x="186" y="58"/>
                  </a:lnTo>
                  <a:lnTo>
                    <a:pt x="192" y="68"/>
                  </a:lnTo>
                  <a:lnTo>
                    <a:pt x="194" y="78"/>
                  </a:lnTo>
                  <a:lnTo>
                    <a:pt x="196" y="90"/>
                  </a:lnTo>
                  <a:lnTo>
                    <a:pt x="196" y="14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600"/>
            </a:p>
          </p:txBody>
        </p:sp>
        <p:grpSp>
          <p:nvGrpSpPr>
            <p:cNvPr id="329" name="Group 328"/>
            <p:cNvGrpSpPr/>
            <p:nvPr/>
          </p:nvGrpSpPr>
          <p:grpSpPr>
            <a:xfrm>
              <a:off x="4756834" y="3105688"/>
              <a:ext cx="939921" cy="939921"/>
              <a:chOff x="2895075" y="2658103"/>
              <a:chExt cx="1096575" cy="1096574"/>
            </a:xfrm>
          </p:grpSpPr>
          <p:sp>
            <p:nvSpPr>
              <p:cNvPr id="330" name="Rectangle 329"/>
              <p:cNvSpPr/>
              <p:nvPr/>
            </p:nvSpPr>
            <p:spPr>
              <a:xfrm>
                <a:off x="2895075" y="2658103"/>
                <a:ext cx="1096575" cy="1096574"/>
              </a:xfrm>
              <a:prstGeom prst="rect">
                <a:avLst/>
              </a:prstGeom>
              <a:gradFill flip="none" rotWithShape="1">
                <a:gsLst>
                  <a:gs pos="0">
                    <a:srgbClr val="A31F1F">
                      <a:shade val="30000"/>
                      <a:satMod val="115000"/>
                      <a:alpha val="50000"/>
                    </a:srgbClr>
                  </a:gs>
                  <a:gs pos="6000">
                    <a:srgbClr val="A31F1F">
                      <a:shade val="67500"/>
                      <a:satMod val="115000"/>
                    </a:srgbClr>
                  </a:gs>
                  <a:gs pos="100000">
                    <a:srgbClr val="A31F1F">
                      <a:shade val="100000"/>
                      <a:satMod val="115000"/>
                    </a:srgbClr>
                  </a:gs>
                </a:gsLst>
                <a:lin ang="2700000" scaled="1"/>
                <a:tileRect/>
              </a:gra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 b="1" dirty="0">
                    <a:solidFill>
                      <a:schemeClr val="bg1"/>
                    </a:solidFill>
                    <a:cs typeface="Arial"/>
                  </a:rPr>
                  <a:t>Investment Management</a:t>
                </a:r>
              </a:p>
            </p:txBody>
          </p:sp>
          <p:sp>
            <p:nvSpPr>
              <p:cNvPr id="331" name="Freeform 4918"/>
              <p:cNvSpPr>
                <a:spLocks noEditPoints="1"/>
              </p:cNvSpPr>
              <p:nvPr/>
            </p:nvSpPr>
            <p:spPr bwMode="auto">
              <a:xfrm>
                <a:off x="3294393" y="2807542"/>
                <a:ext cx="294418" cy="492308"/>
              </a:xfrm>
              <a:custGeom>
                <a:avLst/>
                <a:gdLst>
                  <a:gd name="T0" fmla="*/ 226 w 244"/>
                  <a:gd name="T1" fmla="*/ 162 h 408"/>
                  <a:gd name="T2" fmla="*/ 226 w 244"/>
                  <a:gd name="T3" fmla="*/ 102 h 408"/>
                  <a:gd name="T4" fmla="*/ 220 w 244"/>
                  <a:gd name="T5" fmla="*/ 96 h 408"/>
                  <a:gd name="T6" fmla="*/ 198 w 244"/>
                  <a:gd name="T7" fmla="*/ 104 h 408"/>
                  <a:gd name="T8" fmla="*/ 172 w 244"/>
                  <a:gd name="T9" fmla="*/ 80 h 408"/>
                  <a:gd name="T10" fmla="*/ 84 w 244"/>
                  <a:gd name="T11" fmla="*/ 78 h 408"/>
                  <a:gd name="T12" fmla="*/ 52 w 244"/>
                  <a:gd name="T13" fmla="*/ 92 h 408"/>
                  <a:gd name="T14" fmla="*/ 28 w 244"/>
                  <a:gd name="T15" fmla="*/ 98 h 408"/>
                  <a:gd name="T16" fmla="*/ 20 w 244"/>
                  <a:gd name="T17" fmla="*/ 98 h 408"/>
                  <a:gd name="T18" fmla="*/ 16 w 244"/>
                  <a:gd name="T19" fmla="*/ 162 h 408"/>
                  <a:gd name="T20" fmla="*/ 16 w 244"/>
                  <a:gd name="T21" fmla="*/ 162 h 408"/>
                  <a:gd name="T22" fmla="*/ 2 w 244"/>
                  <a:gd name="T23" fmla="*/ 172 h 408"/>
                  <a:gd name="T24" fmla="*/ 2 w 244"/>
                  <a:gd name="T25" fmla="*/ 186 h 408"/>
                  <a:gd name="T26" fmla="*/ 16 w 244"/>
                  <a:gd name="T27" fmla="*/ 196 h 408"/>
                  <a:gd name="T28" fmla="*/ 16 w 244"/>
                  <a:gd name="T29" fmla="*/ 228 h 408"/>
                  <a:gd name="T30" fmla="*/ 22 w 244"/>
                  <a:gd name="T31" fmla="*/ 236 h 408"/>
                  <a:gd name="T32" fmla="*/ 74 w 244"/>
                  <a:gd name="T33" fmla="*/ 388 h 408"/>
                  <a:gd name="T34" fmla="*/ 86 w 244"/>
                  <a:gd name="T35" fmla="*/ 406 h 408"/>
                  <a:gd name="T36" fmla="*/ 102 w 244"/>
                  <a:gd name="T37" fmla="*/ 406 h 408"/>
                  <a:gd name="T38" fmla="*/ 114 w 244"/>
                  <a:gd name="T39" fmla="*/ 388 h 408"/>
                  <a:gd name="T40" fmla="*/ 118 w 244"/>
                  <a:gd name="T41" fmla="*/ 272 h 408"/>
                  <a:gd name="T42" fmla="*/ 124 w 244"/>
                  <a:gd name="T43" fmla="*/ 272 h 408"/>
                  <a:gd name="T44" fmla="*/ 130 w 244"/>
                  <a:gd name="T45" fmla="*/ 388 h 408"/>
                  <a:gd name="T46" fmla="*/ 136 w 244"/>
                  <a:gd name="T47" fmla="*/ 402 h 408"/>
                  <a:gd name="T48" fmla="*/ 150 w 244"/>
                  <a:gd name="T49" fmla="*/ 408 h 408"/>
                  <a:gd name="T50" fmla="*/ 168 w 244"/>
                  <a:gd name="T51" fmla="*/ 396 h 408"/>
                  <a:gd name="T52" fmla="*/ 222 w 244"/>
                  <a:gd name="T53" fmla="*/ 236 h 408"/>
                  <a:gd name="T54" fmla="*/ 226 w 244"/>
                  <a:gd name="T55" fmla="*/ 228 h 408"/>
                  <a:gd name="T56" fmla="*/ 226 w 244"/>
                  <a:gd name="T57" fmla="*/ 196 h 408"/>
                  <a:gd name="T58" fmla="*/ 238 w 244"/>
                  <a:gd name="T59" fmla="*/ 192 h 408"/>
                  <a:gd name="T60" fmla="*/ 244 w 244"/>
                  <a:gd name="T61" fmla="*/ 180 h 408"/>
                  <a:gd name="T62" fmla="*/ 234 w 244"/>
                  <a:gd name="T63" fmla="*/ 164 h 408"/>
                  <a:gd name="T64" fmla="*/ 34 w 244"/>
                  <a:gd name="T65" fmla="*/ 118 h 408"/>
                  <a:gd name="T66" fmla="*/ 34 w 244"/>
                  <a:gd name="T67" fmla="*/ 222 h 408"/>
                  <a:gd name="T68" fmla="*/ 130 w 244"/>
                  <a:gd name="T69" fmla="*/ 252 h 408"/>
                  <a:gd name="T70" fmla="*/ 210 w 244"/>
                  <a:gd name="T71" fmla="*/ 222 h 408"/>
                  <a:gd name="T72" fmla="*/ 88 w 244"/>
                  <a:gd name="T73" fmla="*/ 28 h 408"/>
                  <a:gd name="T74" fmla="*/ 98 w 244"/>
                  <a:gd name="T75" fmla="*/ 10 h 408"/>
                  <a:gd name="T76" fmla="*/ 114 w 244"/>
                  <a:gd name="T77" fmla="*/ 2 h 408"/>
                  <a:gd name="T78" fmla="*/ 128 w 244"/>
                  <a:gd name="T79" fmla="*/ 2 h 408"/>
                  <a:gd name="T80" fmla="*/ 146 w 244"/>
                  <a:gd name="T81" fmla="*/ 10 h 408"/>
                  <a:gd name="T82" fmla="*/ 156 w 244"/>
                  <a:gd name="T83" fmla="*/ 28 h 408"/>
                  <a:gd name="T84" fmla="*/ 156 w 244"/>
                  <a:gd name="T85" fmla="*/ 42 h 408"/>
                  <a:gd name="T86" fmla="*/ 146 w 244"/>
                  <a:gd name="T87" fmla="*/ 60 h 408"/>
                  <a:gd name="T88" fmla="*/ 128 w 244"/>
                  <a:gd name="T89" fmla="*/ 70 h 408"/>
                  <a:gd name="T90" fmla="*/ 114 w 244"/>
                  <a:gd name="T91" fmla="*/ 70 h 408"/>
                  <a:gd name="T92" fmla="*/ 98 w 244"/>
                  <a:gd name="T93" fmla="*/ 60 h 408"/>
                  <a:gd name="T94" fmla="*/ 88 w 244"/>
                  <a:gd name="T95" fmla="*/ 4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408">
                    <a:moveTo>
                      <a:pt x="226" y="162"/>
                    </a:moveTo>
                    <a:lnTo>
                      <a:pt x="226" y="162"/>
                    </a:lnTo>
                    <a:lnTo>
                      <a:pt x="226" y="162"/>
                    </a:lnTo>
                    <a:lnTo>
                      <a:pt x="226" y="106"/>
                    </a:lnTo>
                    <a:lnTo>
                      <a:pt x="226" y="106"/>
                    </a:lnTo>
                    <a:lnTo>
                      <a:pt x="226" y="102"/>
                    </a:lnTo>
                    <a:lnTo>
                      <a:pt x="222" y="98"/>
                    </a:lnTo>
                    <a:lnTo>
                      <a:pt x="222" y="98"/>
                    </a:lnTo>
                    <a:lnTo>
                      <a:pt x="220" y="96"/>
                    </a:lnTo>
                    <a:lnTo>
                      <a:pt x="214" y="98"/>
                    </a:lnTo>
                    <a:lnTo>
                      <a:pt x="198" y="104"/>
                    </a:lnTo>
                    <a:lnTo>
                      <a:pt x="198" y="104"/>
                    </a:lnTo>
                    <a:lnTo>
                      <a:pt x="192" y="94"/>
                    </a:lnTo>
                    <a:lnTo>
                      <a:pt x="182" y="86"/>
                    </a:lnTo>
                    <a:lnTo>
                      <a:pt x="172" y="80"/>
                    </a:lnTo>
                    <a:lnTo>
                      <a:pt x="158" y="78"/>
                    </a:lnTo>
                    <a:lnTo>
                      <a:pt x="84" y="78"/>
                    </a:lnTo>
                    <a:lnTo>
                      <a:pt x="84" y="78"/>
                    </a:lnTo>
                    <a:lnTo>
                      <a:pt x="72" y="80"/>
                    </a:lnTo>
                    <a:lnTo>
                      <a:pt x="60" y="84"/>
                    </a:lnTo>
                    <a:lnTo>
                      <a:pt x="52" y="92"/>
                    </a:lnTo>
                    <a:lnTo>
                      <a:pt x="44" y="104"/>
                    </a:lnTo>
                    <a:lnTo>
                      <a:pt x="28" y="98"/>
                    </a:lnTo>
                    <a:lnTo>
                      <a:pt x="28" y="98"/>
                    </a:lnTo>
                    <a:lnTo>
                      <a:pt x="24" y="96"/>
                    </a:lnTo>
                    <a:lnTo>
                      <a:pt x="20" y="98"/>
                    </a:lnTo>
                    <a:lnTo>
                      <a:pt x="20" y="98"/>
                    </a:lnTo>
                    <a:lnTo>
                      <a:pt x="18" y="102"/>
                    </a:lnTo>
                    <a:lnTo>
                      <a:pt x="16" y="106"/>
                    </a:lnTo>
                    <a:lnTo>
                      <a:pt x="16" y="162"/>
                    </a:lnTo>
                    <a:lnTo>
                      <a:pt x="16" y="162"/>
                    </a:lnTo>
                    <a:lnTo>
                      <a:pt x="16" y="162"/>
                    </a:lnTo>
                    <a:lnTo>
                      <a:pt x="16" y="162"/>
                    </a:lnTo>
                    <a:lnTo>
                      <a:pt x="10" y="164"/>
                    </a:lnTo>
                    <a:lnTo>
                      <a:pt x="4" y="168"/>
                    </a:lnTo>
                    <a:lnTo>
                      <a:pt x="2" y="172"/>
                    </a:lnTo>
                    <a:lnTo>
                      <a:pt x="0" y="180"/>
                    </a:lnTo>
                    <a:lnTo>
                      <a:pt x="0" y="180"/>
                    </a:lnTo>
                    <a:lnTo>
                      <a:pt x="2" y="186"/>
                    </a:lnTo>
                    <a:lnTo>
                      <a:pt x="4" y="192"/>
                    </a:lnTo>
                    <a:lnTo>
                      <a:pt x="10" y="194"/>
                    </a:lnTo>
                    <a:lnTo>
                      <a:pt x="16" y="196"/>
                    </a:lnTo>
                    <a:lnTo>
                      <a:pt x="16" y="196"/>
                    </a:lnTo>
                    <a:lnTo>
                      <a:pt x="16" y="196"/>
                    </a:lnTo>
                    <a:lnTo>
                      <a:pt x="16" y="228"/>
                    </a:lnTo>
                    <a:lnTo>
                      <a:pt x="16" y="228"/>
                    </a:lnTo>
                    <a:lnTo>
                      <a:pt x="18" y="234"/>
                    </a:lnTo>
                    <a:lnTo>
                      <a:pt x="22" y="236"/>
                    </a:lnTo>
                    <a:lnTo>
                      <a:pt x="74" y="256"/>
                    </a:lnTo>
                    <a:lnTo>
                      <a:pt x="74" y="388"/>
                    </a:lnTo>
                    <a:lnTo>
                      <a:pt x="74" y="388"/>
                    </a:lnTo>
                    <a:lnTo>
                      <a:pt x="76" y="396"/>
                    </a:lnTo>
                    <a:lnTo>
                      <a:pt x="80" y="402"/>
                    </a:lnTo>
                    <a:lnTo>
                      <a:pt x="86" y="406"/>
                    </a:lnTo>
                    <a:lnTo>
                      <a:pt x="94" y="408"/>
                    </a:lnTo>
                    <a:lnTo>
                      <a:pt x="94" y="408"/>
                    </a:lnTo>
                    <a:lnTo>
                      <a:pt x="102" y="406"/>
                    </a:lnTo>
                    <a:lnTo>
                      <a:pt x="108" y="402"/>
                    </a:lnTo>
                    <a:lnTo>
                      <a:pt x="112" y="396"/>
                    </a:lnTo>
                    <a:lnTo>
                      <a:pt x="114" y="388"/>
                    </a:lnTo>
                    <a:lnTo>
                      <a:pt x="114" y="270"/>
                    </a:lnTo>
                    <a:lnTo>
                      <a:pt x="118" y="272"/>
                    </a:lnTo>
                    <a:lnTo>
                      <a:pt x="118" y="272"/>
                    </a:lnTo>
                    <a:lnTo>
                      <a:pt x="122" y="274"/>
                    </a:lnTo>
                    <a:lnTo>
                      <a:pt x="122" y="274"/>
                    </a:lnTo>
                    <a:lnTo>
                      <a:pt x="124" y="272"/>
                    </a:lnTo>
                    <a:lnTo>
                      <a:pt x="124" y="272"/>
                    </a:lnTo>
                    <a:lnTo>
                      <a:pt x="130" y="270"/>
                    </a:lnTo>
                    <a:lnTo>
                      <a:pt x="130" y="388"/>
                    </a:lnTo>
                    <a:lnTo>
                      <a:pt x="130" y="388"/>
                    </a:lnTo>
                    <a:lnTo>
                      <a:pt x="132" y="396"/>
                    </a:lnTo>
                    <a:lnTo>
                      <a:pt x="136" y="402"/>
                    </a:lnTo>
                    <a:lnTo>
                      <a:pt x="142" y="406"/>
                    </a:lnTo>
                    <a:lnTo>
                      <a:pt x="150" y="408"/>
                    </a:lnTo>
                    <a:lnTo>
                      <a:pt x="150" y="408"/>
                    </a:lnTo>
                    <a:lnTo>
                      <a:pt x="158" y="406"/>
                    </a:lnTo>
                    <a:lnTo>
                      <a:pt x="164" y="402"/>
                    </a:lnTo>
                    <a:lnTo>
                      <a:pt x="168" y="396"/>
                    </a:lnTo>
                    <a:lnTo>
                      <a:pt x="170" y="388"/>
                    </a:lnTo>
                    <a:lnTo>
                      <a:pt x="170" y="256"/>
                    </a:lnTo>
                    <a:lnTo>
                      <a:pt x="222" y="236"/>
                    </a:lnTo>
                    <a:lnTo>
                      <a:pt x="222" y="236"/>
                    </a:lnTo>
                    <a:lnTo>
                      <a:pt x="226" y="234"/>
                    </a:lnTo>
                    <a:lnTo>
                      <a:pt x="226" y="228"/>
                    </a:lnTo>
                    <a:lnTo>
                      <a:pt x="226" y="196"/>
                    </a:lnTo>
                    <a:lnTo>
                      <a:pt x="226" y="196"/>
                    </a:lnTo>
                    <a:lnTo>
                      <a:pt x="226" y="196"/>
                    </a:lnTo>
                    <a:lnTo>
                      <a:pt x="226" y="196"/>
                    </a:lnTo>
                    <a:lnTo>
                      <a:pt x="234" y="194"/>
                    </a:lnTo>
                    <a:lnTo>
                      <a:pt x="238" y="192"/>
                    </a:lnTo>
                    <a:lnTo>
                      <a:pt x="242" y="186"/>
                    </a:lnTo>
                    <a:lnTo>
                      <a:pt x="244" y="180"/>
                    </a:lnTo>
                    <a:lnTo>
                      <a:pt x="244" y="180"/>
                    </a:lnTo>
                    <a:lnTo>
                      <a:pt x="242" y="172"/>
                    </a:lnTo>
                    <a:lnTo>
                      <a:pt x="238" y="168"/>
                    </a:lnTo>
                    <a:lnTo>
                      <a:pt x="234" y="164"/>
                    </a:lnTo>
                    <a:lnTo>
                      <a:pt x="226" y="162"/>
                    </a:lnTo>
                    <a:lnTo>
                      <a:pt x="226" y="162"/>
                    </a:lnTo>
                    <a:close/>
                    <a:moveTo>
                      <a:pt x="34" y="118"/>
                    </a:moveTo>
                    <a:lnTo>
                      <a:pt x="114" y="148"/>
                    </a:lnTo>
                    <a:lnTo>
                      <a:pt x="114" y="252"/>
                    </a:lnTo>
                    <a:lnTo>
                      <a:pt x="34" y="222"/>
                    </a:lnTo>
                    <a:lnTo>
                      <a:pt x="34" y="118"/>
                    </a:lnTo>
                    <a:close/>
                    <a:moveTo>
                      <a:pt x="210" y="222"/>
                    </a:moveTo>
                    <a:lnTo>
                      <a:pt x="130" y="252"/>
                    </a:lnTo>
                    <a:lnTo>
                      <a:pt x="130" y="148"/>
                    </a:lnTo>
                    <a:lnTo>
                      <a:pt x="210" y="118"/>
                    </a:lnTo>
                    <a:lnTo>
                      <a:pt x="210" y="222"/>
                    </a:lnTo>
                    <a:close/>
                    <a:moveTo>
                      <a:pt x="88" y="36"/>
                    </a:moveTo>
                    <a:lnTo>
                      <a:pt x="88" y="36"/>
                    </a:lnTo>
                    <a:lnTo>
                      <a:pt x="88" y="28"/>
                    </a:lnTo>
                    <a:lnTo>
                      <a:pt x="90" y="22"/>
                    </a:lnTo>
                    <a:lnTo>
                      <a:pt x="94" y="16"/>
                    </a:lnTo>
                    <a:lnTo>
                      <a:pt x="98" y="10"/>
                    </a:lnTo>
                    <a:lnTo>
                      <a:pt x="102" y="6"/>
                    </a:lnTo>
                    <a:lnTo>
                      <a:pt x="108" y="4"/>
                    </a:lnTo>
                    <a:lnTo>
                      <a:pt x="114" y="2"/>
                    </a:lnTo>
                    <a:lnTo>
                      <a:pt x="122" y="0"/>
                    </a:lnTo>
                    <a:lnTo>
                      <a:pt x="122" y="0"/>
                    </a:lnTo>
                    <a:lnTo>
                      <a:pt x="128" y="2"/>
                    </a:lnTo>
                    <a:lnTo>
                      <a:pt x="136" y="4"/>
                    </a:lnTo>
                    <a:lnTo>
                      <a:pt x="142" y="6"/>
                    </a:lnTo>
                    <a:lnTo>
                      <a:pt x="146" y="10"/>
                    </a:lnTo>
                    <a:lnTo>
                      <a:pt x="150" y="16"/>
                    </a:lnTo>
                    <a:lnTo>
                      <a:pt x="154" y="22"/>
                    </a:lnTo>
                    <a:lnTo>
                      <a:pt x="156" y="28"/>
                    </a:lnTo>
                    <a:lnTo>
                      <a:pt x="156" y="36"/>
                    </a:lnTo>
                    <a:lnTo>
                      <a:pt x="156" y="36"/>
                    </a:lnTo>
                    <a:lnTo>
                      <a:pt x="156" y="42"/>
                    </a:lnTo>
                    <a:lnTo>
                      <a:pt x="154" y="48"/>
                    </a:lnTo>
                    <a:lnTo>
                      <a:pt x="150" y="54"/>
                    </a:lnTo>
                    <a:lnTo>
                      <a:pt x="146" y="60"/>
                    </a:lnTo>
                    <a:lnTo>
                      <a:pt x="142" y="64"/>
                    </a:lnTo>
                    <a:lnTo>
                      <a:pt x="136" y="68"/>
                    </a:lnTo>
                    <a:lnTo>
                      <a:pt x="128" y="70"/>
                    </a:lnTo>
                    <a:lnTo>
                      <a:pt x="122" y="70"/>
                    </a:lnTo>
                    <a:lnTo>
                      <a:pt x="122" y="70"/>
                    </a:lnTo>
                    <a:lnTo>
                      <a:pt x="114" y="70"/>
                    </a:lnTo>
                    <a:lnTo>
                      <a:pt x="108" y="68"/>
                    </a:lnTo>
                    <a:lnTo>
                      <a:pt x="102" y="64"/>
                    </a:lnTo>
                    <a:lnTo>
                      <a:pt x="98" y="60"/>
                    </a:lnTo>
                    <a:lnTo>
                      <a:pt x="94" y="54"/>
                    </a:lnTo>
                    <a:lnTo>
                      <a:pt x="90" y="48"/>
                    </a:lnTo>
                    <a:lnTo>
                      <a:pt x="88" y="42"/>
                    </a:lnTo>
                    <a:lnTo>
                      <a:pt x="88" y="36"/>
                    </a:lnTo>
                    <a:lnTo>
                      <a:pt x="88"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600"/>
              </a:p>
            </p:txBody>
          </p:sp>
        </p:grpSp>
        <p:grpSp>
          <p:nvGrpSpPr>
            <p:cNvPr id="332" name="Group 331"/>
            <p:cNvGrpSpPr/>
            <p:nvPr/>
          </p:nvGrpSpPr>
          <p:grpSpPr>
            <a:xfrm>
              <a:off x="10611408" y="3105688"/>
              <a:ext cx="939921" cy="939921"/>
              <a:chOff x="9725412" y="2658103"/>
              <a:chExt cx="1096575" cy="1096574"/>
            </a:xfrm>
          </p:grpSpPr>
          <p:sp>
            <p:nvSpPr>
              <p:cNvPr id="333" name="Rectangle 332"/>
              <p:cNvSpPr/>
              <p:nvPr/>
            </p:nvSpPr>
            <p:spPr>
              <a:xfrm>
                <a:off x="9725412" y="2658103"/>
                <a:ext cx="1096575" cy="1096574"/>
              </a:xfrm>
              <a:prstGeom prst="rect">
                <a:avLst/>
              </a:prstGeom>
              <a:solidFill>
                <a:schemeClr val="accent4">
                  <a:lumMod val="7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endParaRPr lang="en-US" sz="600" b="1" dirty="0">
                  <a:solidFill>
                    <a:schemeClr val="bg1"/>
                  </a:solidFill>
                  <a:cs typeface="Arial"/>
                </a:endParaRPr>
              </a:p>
              <a:p>
                <a:pPr algn="ctr"/>
                <a:endParaRPr lang="en-US" sz="600" b="1" dirty="0">
                  <a:solidFill>
                    <a:schemeClr val="bg1"/>
                  </a:solidFill>
                  <a:cs typeface="Arial"/>
                </a:endParaRPr>
              </a:p>
              <a:p>
                <a:pPr algn="ctr"/>
                <a:r>
                  <a:rPr lang="en-US" sz="600" b="1" dirty="0">
                    <a:solidFill>
                      <a:schemeClr val="bg1"/>
                    </a:solidFill>
                    <a:cs typeface="Arial"/>
                  </a:rPr>
                  <a:t>Service Availability and Resilience </a:t>
                </a:r>
              </a:p>
            </p:txBody>
          </p:sp>
          <p:grpSp>
            <p:nvGrpSpPr>
              <p:cNvPr id="334" name="Group 58"/>
              <p:cNvGrpSpPr/>
              <p:nvPr/>
            </p:nvGrpSpPr>
            <p:grpSpPr>
              <a:xfrm>
                <a:off x="10088077" y="2862747"/>
                <a:ext cx="377322" cy="380427"/>
                <a:chOff x="12787313" y="2351088"/>
                <a:chExt cx="1350963" cy="1362075"/>
              </a:xfrm>
              <a:solidFill>
                <a:schemeClr val="bg1"/>
              </a:solidFill>
            </p:grpSpPr>
            <p:sp>
              <p:nvSpPr>
                <p:cNvPr id="335" name="Freeform 11"/>
                <p:cNvSpPr>
                  <a:spLocks noEditPoints="1"/>
                </p:cNvSpPr>
                <p:nvPr/>
              </p:nvSpPr>
              <p:spPr bwMode="auto">
                <a:xfrm>
                  <a:off x="12787313" y="2351088"/>
                  <a:ext cx="1350963" cy="1362075"/>
                </a:xfrm>
                <a:custGeom>
                  <a:avLst/>
                  <a:gdLst/>
                  <a:ahLst/>
                  <a:cxnLst>
                    <a:cxn ang="0">
                      <a:pos x="288" y="198"/>
                    </a:cxn>
                    <a:cxn ang="0">
                      <a:pos x="173" y="336"/>
                    </a:cxn>
                    <a:cxn ang="0">
                      <a:pos x="173" y="522"/>
                    </a:cxn>
                    <a:cxn ang="0">
                      <a:pos x="288" y="658"/>
                    </a:cxn>
                    <a:cxn ang="0">
                      <a:pos x="470" y="690"/>
                    </a:cxn>
                    <a:cxn ang="0">
                      <a:pos x="625" y="600"/>
                    </a:cxn>
                    <a:cxn ang="0">
                      <a:pos x="688" y="429"/>
                    </a:cxn>
                    <a:cxn ang="0">
                      <a:pos x="625" y="256"/>
                    </a:cxn>
                    <a:cxn ang="0">
                      <a:pos x="470" y="166"/>
                    </a:cxn>
                    <a:cxn ang="0">
                      <a:pos x="596" y="36"/>
                    </a:cxn>
                    <a:cxn ang="0">
                      <a:pos x="622" y="47"/>
                    </a:cxn>
                    <a:cxn ang="0">
                      <a:pos x="631" y="111"/>
                    </a:cxn>
                    <a:cxn ang="0">
                      <a:pos x="630" y="154"/>
                    </a:cxn>
                    <a:cxn ang="0">
                      <a:pos x="679" y="203"/>
                    </a:cxn>
                    <a:cxn ang="0">
                      <a:pos x="774" y="218"/>
                    </a:cxn>
                    <a:cxn ang="0">
                      <a:pos x="805" y="232"/>
                    </a:cxn>
                    <a:cxn ang="0">
                      <a:pos x="826" y="294"/>
                    </a:cxn>
                    <a:cxn ang="0">
                      <a:pos x="846" y="368"/>
                    </a:cxn>
                    <a:cxn ang="0">
                      <a:pos x="846" y="421"/>
                    </a:cxn>
                    <a:cxn ang="0">
                      <a:pos x="782" y="459"/>
                    </a:cxn>
                    <a:cxn ang="0">
                      <a:pos x="738" y="564"/>
                    </a:cxn>
                    <a:cxn ang="0">
                      <a:pos x="764" y="603"/>
                    </a:cxn>
                    <a:cxn ang="0">
                      <a:pos x="782" y="662"/>
                    </a:cxn>
                    <a:cxn ang="0">
                      <a:pos x="682" y="768"/>
                    </a:cxn>
                    <a:cxn ang="0">
                      <a:pos x="662" y="786"/>
                    </a:cxn>
                    <a:cxn ang="0">
                      <a:pos x="615" y="777"/>
                    </a:cxn>
                    <a:cxn ang="0">
                      <a:pos x="574" y="748"/>
                    </a:cxn>
                    <a:cxn ang="0">
                      <a:pos x="554" y="745"/>
                    </a:cxn>
                    <a:cxn ang="0">
                      <a:pos x="481" y="760"/>
                    </a:cxn>
                    <a:cxn ang="0">
                      <a:pos x="461" y="771"/>
                    </a:cxn>
                    <a:cxn ang="0">
                      <a:pos x="438" y="822"/>
                    </a:cxn>
                    <a:cxn ang="0">
                      <a:pos x="242" y="815"/>
                    </a:cxn>
                    <a:cxn ang="0">
                      <a:pos x="224" y="798"/>
                    </a:cxn>
                    <a:cxn ang="0">
                      <a:pos x="224" y="722"/>
                    </a:cxn>
                    <a:cxn ang="0">
                      <a:pos x="202" y="677"/>
                    </a:cxn>
                    <a:cxn ang="0">
                      <a:pos x="155" y="630"/>
                    </a:cxn>
                    <a:cxn ang="0">
                      <a:pos x="119" y="630"/>
                    </a:cxn>
                    <a:cxn ang="0">
                      <a:pos x="52" y="627"/>
                    </a:cxn>
                    <a:cxn ang="0">
                      <a:pos x="21" y="539"/>
                    </a:cxn>
                    <a:cxn ang="0">
                      <a:pos x="8" y="487"/>
                    </a:cxn>
                    <a:cxn ang="0">
                      <a:pos x="1" y="444"/>
                    </a:cxn>
                    <a:cxn ang="0">
                      <a:pos x="73" y="400"/>
                    </a:cxn>
                    <a:cxn ang="0">
                      <a:pos x="99" y="352"/>
                    </a:cxn>
                    <a:cxn ang="0">
                      <a:pos x="114" y="294"/>
                    </a:cxn>
                    <a:cxn ang="0">
                      <a:pos x="68" y="226"/>
                    </a:cxn>
                    <a:cxn ang="0">
                      <a:pos x="64" y="201"/>
                    </a:cxn>
                    <a:cxn ang="0">
                      <a:pos x="189" y="70"/>
                    </a:cxn>
                    <a:cxn ang="0">
                      <a:pos x="227" y="73"/>
                    </a:cxn>
                    <a:cxn ang="0">
                      <a:pos x="297" y="116"/>
                    </a:cxn>
                    <a:cxn ang="0">
                      <a:pos x="373" y="96"/>
                    </a:cxn>
                    <a:cxn ang="0">
                      <a:pos x="399" y="73"/>
                    </a:cxn>
                    <a:cxn ang="0">
                      <a:pos x="412" y="41"/>
                    </a:cxn>
                    <a:cxn ang="0">
                      <a:pos x="431" y="6"/>
                    </a:cxn>
                  </a:cxnLst>
                  <a:rect l="0" t="0" r="r" b="b"/>
                  <a:pathLst>
                    <a:path w="851" h="858">
                      <a:moveTo>
                        <a:pt x="421" y="161"/>
                      </a:moveTo>
                      <a:lnTo>
                        <a:pt x="374" y="166"/>
                      </a:lnTo>
                      <a:lnTo>
                        <a:pt x="329" y="178"/>
                      </a:lnTo>
                      <a:lnTo>
                        <a:pt x="288" y="198"/>
                      </a:lnTo>
                      <a:lnTo>
                        <a:pt x="251" y="224"/>
                      </a:lnTo>
                      <a:lnTo>
                        <a:pt x="219" y="256"/>
                      </a:lnTo>
                      <a:lnTo>
                        <a:pt x="193" y="294"/>
                      </a:lnTo>
                      <a:lnTo>
                        <a:pt x="173" y="336"/>
                      </a:lnTo>
                      <a:lnTo>
                        <a:pt x="161" y="380"/>
                      </a:lnTo>
                      <a:lnTo>
                        <a:pt x="157" y="429"/>
                      </a:lnTo>
                      <a:lnTo>
                        <a:pt x="161" y="476"/>
                      </a:lnTo>
                      <a:lnTo>
                        <a:pt x="173" y="522"/>
                      </a:lnTo>
                      <a:lnTo>
                        <a:pt x="193" y="563"/>
                      </a:lnTo>
                      <a:lnTo>
                        <a:pt x="219" y="600"/>
                      </a:lnTo>
                      <a:lnTo>
                        <a:pt x="251" y="632"/>
                      </a:lnTo>
                      <a:lnTo>
                        <a:pt x="288" y="658"/>
                      </a:lnTo>
                      <a:lnTo>
                        <a:pt x="329" y="677"/>
                      </a:lnTo>
                      <a:lnTo>
                        <a:pt x="374" y="690"/>
                      </a:lnTo>
                      <a:lnTo>
                        <a:pt x="421" y="694"/>
                      </a:lnTo>
                      <a:lnTo>
                        <a:pt x="470" y="690"/>
                      </a:lnTo>
                      <a:lnTo>
                        <a:pt x="514" y="677"/>
                      </a:lnTo>
                      <a:lnTo>
                        <a:pt x="555" y="658"/>
                      </a:lnTo>
                      <a:lnTo>
                        <a:pt x="593" y="632"/>
                      </a:lnTo>
                      <a:lnTo>
                        <a:pt x="625" y="600"/>
                      </a:lnTo>
                      <a:lnTo>
                        <a:pt x="651" y="563"/>
                      </a:lnTo>
                      <a:lnTo>
                        <a:pt x="671" y="522"/>
                      </a:lnTo>
                      <a:lnTo>
                        <a:pt x="683" y="476"/>
                      </a:lnTo>
                      <a:lnTo>
                        <a:pt x="688" y="429"/>
                      </a:lnTo>
                      <a:lnTo>
                        <a:pt x="683" y="380"/>
                      </a:lnTo>
                      <a:lnTo>
                        <a:pt x="671" y="336"/>
                      </a:lnTo>
                      <a:lnTo>
                        <a:pt x="651" y="294"/>
                      </a:lnTo>
                      <a:lnTo>
                        <a:pt x="625" y="256"/>
                      </a:lnTo>
                      <a:lnTo>
                        <a:pt x="593" y="224"/>
                      </a:lnTo>
                      <a:lnTo>
                        <a:pt x="555" y="198"/>
                      </a:lnTo>
                      <a:lnTo>
                        <a:pt x="514" y="178"/>
                      </a:lnTo>
                      <a:lnTo>
                        <a:pt x="470" y="166"/>
                      </a:lnTo>
                      <a:lnTo>
                        <a:pt x="421" y="161"/>
                      </a:lnTo>
                      <a:close/>
                      <a:moveTo>
                        <a:pt x="452" y="0"/>
                      </a:moveTo>
                      <a:lnTo>
                        <a:pt x="467" y="1"/>
                      </a:lnTo>
                      <a:lnTo>
                        <a:pt x="596" y="36"/>
                      </a:lnTo>
                      <a:lnTo>
                        <a:pt x="599" y="36"/>
                      </a:lnTo>
                      <a:lnTo>
                        <a:pt x="606" y="38"/>
                      </a:lnTo>
                      <a:lnTo>
                        <a:pt x="613" y="41"/>
                      </a:lnTo>
                      <a:lnTo>
                        <a:pt x="622" y="47"/>
                      </a:lnTo>
                      <a:lnTo>
                        <a:pt x="630" y="58"/>
                      </a:lnTo>
                      <a:lnTo>
                        <a:pt x="633" y="71"/>
                      </a:lnTo>
                      <a:lnTo>
                        <a:pt x="633" y="91"/>
                      </a:lnTo>
                      <a:lnTo>
                        <a:pt x="631" y="111"/>
                      </a:lnTo>
                      <a:lnTo>
                        <a:pt x="630" y="128"/>
                      </a:lnTo>
                      <a:lnTo>
                        <a:pt x="628" y="139"/>
                      </a:lnTo>
                      <a:lnTo>
                        <a:pt x="628" y="146"/>
                      </a:lnTo>
                      <a:lnTo>
                        <a:pt x="630" y="154"/>
                      </a:lnTo>
                      <a:lnTo>
                        <a:pt x="634" y="163"/>
                      </a:lnTo>
                      <a:lnTo>
                        <a:pt x="656" y="181"/>
                      </a:lnTo>
                      <a:lnTo>
                        <a:pt x="666" y="192"/>
                      </a:lnTo>
                      <a:lnTo>
                        <a:pt x="679" y="203"/>
                      </a:lnTo>
                      <a:lnTo>
                        <a:pt x="688" y="213"/>
                      </a:lnTo>
                      <a:lnTo>
                        <a:pt x="694" y="221"/>
                      </a:lnTo>
                      <a:lnTo>
                        <a:pt x="697" y="224"/>
                      </a:lnTo>
                      <a:lnTo>
                        <a:pt x="774" y="218"/>
                      </a:lnTo>
                      <a:lnTo>
                        <a:pt x="778" y="218"/>
                      </a:lnTo>
                      <a:lnTo>
                        <a:pt x="785" y="220"/>
                      </a:lnTo>
                      <a:lnTo>
                        <a:pt x="796" y="223"/>
                      </a:lnTo>
                      <a:lnTo>
                        <a:pt x="805" y="232"/>
                      </a:lnTo>
                      <a:lnTo>
                        <a:pt x="813" y="245"/>
                      </a:lnTo>
                      <a:lnTo>
                        <a:pt x="816" y="258"/>
                      </a:lnTo>
                      <a:lnTo>
                        <a:pt x="820" y="274"/>
                      </a:lnTo>
                      <a:lnTo>
                        <a:pt x="826" y="294"/>
                      </a:lnTo>
                      <a:lnTo>
                        <a:pt x="831" y="314"/>
                      </a:lnTo>
                      <a:lnTo>
                        <a:pt x="837" y="334"/>
                      </a:lnTo>
                      <a:lnTo>
                        <a:pt x="841" y="352"/>
                      </a:lnTo>
                      <a:lnTo>
                        <a:pt x="846" y="368"/>
                      </a:lnTo>
                      <a:lnTo>
                        <a:pt x="848" y="378"/>
                      </a:lnTo>
                      <a:lnTo>
                        <a:pt x="851" y="384"/>
                      </a:lnTo>
                      <a:lnTo>
                        <a:pt x="851" y="407"/>
                      </a:lnTo>
                      <a:lnTo>
                        <a:pt x="846" y="421"/>
                      </a:lnTo>
                      <a:lnTo>
                        <a:pt x="835" y="433"/>
                      </a:lnTo>
                      <a:lnTo>
                        <a:pt x="808" y="448"/>
                      </a:lnTo>
                      <a:lnTo>
                        <a:pt x="794" y="455"/>
                      </a:lnTo>
                      <a:lnTo>
                        <a:pt x="782" y="459"/>
                      </a:lnTo>
                      <a:lnTo>
                        <a:pt x="773" y="462"/>
                      </a:lnTo>
                      <a:lnTo>
                        <a:pt x="770" y="464"/>
                      </a:lnTo>
                      <a:lnTo>
                        <a:pt x="738" y="560"/>
                      </a:lnTo>
                      <a:lnTo>
                        <a:pt x="738" y="564"/>
                      </a:lnTo>
                      <a:lnTo>
                        <a:pt x="741" y="569"/>
                      </a:lnTo>
                      <a:lnTo>
                        <a:pt x="746" y="578"/>
                      </a:lnTo>
                      <a:lnTo>
                        <a:pt x="753" y="590"/>
                      </a:lnTo>
                      <a:lnTo>
                        <a:pt x="764" y="603"/>
                      </a:lnTo>
                      <a:lnTo>
                        <a:pt x="773" y="615"/>
                      </a:lnTo>
                      <a:lnTo>
                        <a:pt x="781" y="630"/>
                      </a:lnTo>
                      <a:lnTo>
                        <a:pt x="785" y="645"/>
                      </a:lnTo>
                      <a:lnTo>
                        <a:pt x="782" y="662"/>
                      </a:lnTo>
                      <a:lnTo>
                        <a:pt x="771" y="679"/>
                      </a:lnTo>
                      <a:lnTo>
                        <a:pt x="703" y="748"/>
                      </a:lnTo>
                      <a:lnTo>
                        <a:pt x="691" y="758"/>
                      </a:lnTo>
                      <a:lnTo>
                        <a:pt x="682" y="768"/>
                      </a:lnTo>
                      <a:lnTo>
                        <a:pt x="676" y="775"/>
                      </a:lnTo>
                      <a:lnTo>
                        <a:pt x="673" y="777"/>
                      </a:lnTo>
                      <a:lnTo>
                        <a:pt x="668" y="781"/>
                      </a:lnTo>
                      <a:lnTo>
                        <a:pt x="662" y="786"/>
                      </a:lnTo>
                      <a:lnTo>
                        <a:pt x="654" y="789"/>
                      </a:lnTo>
                      <a:lnTo>
                        <a:pt x="644" y="789"/>
                      </a:lnTo>
                      <a:lnTo>
                        <a:pt x="630" y="786"/>
                      </a:lnTo>
                      <a:lnTo>
                        <a:pt x="615" y="777"/>
                      </a:lnTo>
                      <a:lnTo>
                        <a:pt x="598" y="764"/>
                      </a:lnTo>
                      <a:lnTo>
                        <a:pt x="586" y="755"/>
                      </a:lnTo>
                      <a:lnTo>
                        <a:pt x="578" y="751"/>
                      </a:lnTo>
                      <a:lnTo>
                        <a:pt x="574" y="748"/>
                      </a:lnTo>
                      <a:lnTo>
                        <a:pt x="571" y="746"/>
                      </a:lnTo>
                      <a:lnTo>
                        <a:pt x="568" y="746"/>
                      </a:lnTo>
                      <a:lnTo>
                        <a:pt x="561" y="745"/>
                      </a:lnTo>
                      <a:lnTo>
                        <a:pt x="554" y="745"/>
                      </a:lnTo>
                      <a:lnTo>
                        <a:pt x="546" y="746"/>
                      </a:lnTo>
                      <a:lnTo>
                        <a:pt x="539" y="749"/>
                      </a:lnTo>
                      <a:lnTo>
                        <a:pt x="493" y="758"/>
                      </a:lnTo>
                      <a:lnTo>
                        <a:pt x="481" y="760"/>
                      </a:lnTo>
                      <a:lnTo>
                        <a:pt x="476" y="761"/>
                      </a:lnTo>
                      <a:lnTo>
                        <a:pt x="472" y="761"/>
                      </a:lnTo>
                      <a:lnTo>
                        <a:pt x="469" y="763"/>
                      </a:lnTo>
                      <a:lnTo>
                        <a:pt x="461" y="771"/>
                      </a:lnTo>
                      <a:lnTo>
                        <a:pt x="458" y="777"/>
                      </a:lnTo>
                      <a:lnTo>
                        <a:pt x="453" y="789"/>
                      </a:lnTo>
                      <a:lnTo>
                        <a:pt x="447" y="804"/>
                      </a:lnTo>
                      <a:lnTo>
                        <a:pt x="438" y="822"/>
                      </a:lnTo>
                      <a:lnTo>
                        <a:pt x="428" y="838"/>
                      </a:lnTo>
                      <a:lnTo>
                        <a:pt x="417" y="851"/>
                      </a:lnTo>
                      <a:lnTo>
                        <a:pt x="403" y="858"/>
                      </a:lnTo>
                      <a:lnTo>
                        <a:pt x="242" y="815"/>
                      </a:lnTo>
                      <a:lnTo>
                        <a:pt x="240" y="813"/>
                      </a:lnTo>
                      <a:lnTo>
                        <a:pt x="236" y="812"/>
                      </a:lnTo>
                      <a:lnTo>
                        <a:pt x="230" y="806"/>
                      </a:lnTo>
                      <a:lnTo>
                        <a:pt x="224" y="798"/>
                      </a:lnTo>
                      <a:lnTo>
                        <a:pt x="221" y="786"/>
                      </a:lnTo>
                      <a:lnTo>
                        <a:pt x="219" y="771"/>
                      </a:lnTo>
                      <a:lnTo>
                        <a:pt x="222" y="737"/>
                      </a:lnTo>
                      <a:lnTo>
                        <a:pt x="224" y="722"/>
                      </a:lnTo>
                      <a:lnTo>
                        <a:pt x="224" y="708"/>
                      </a:lnTo>
                      <a:lnTo>
                        <a:pt x="219" y="694"/>
                      </a:lnTo>
                      <a:lnTo>
                        <a:pt x="211" y="685"/>
                      </a:lnTo>
                      <a:lnTo>
                        <a:pt x="202" y="677"/>
                      </a:lnTo>
                      <a:lnTo>
                        <a:pt x="192" y="668"/>
                      </a:lnTo>
                      <a:lnTo>
                        <a:pt x="172" y="648"/>
                      </a:lnTo>
                      <a:lnTo>
                        <a:pt x="164" y="639"/>
                      </a:lnTo>
                      <a:lnTo>
                        <a:pt x="155" y="630"/>
                      </a:lnTo>
                      <a:lnTo>
                        <a:pt x="151" y="627"/>
                      </a:lnTo>
                      <a:lnTo>
                        <a:pt x="141" y="626"/>
                      </a:lnTo>
                      <a:lnTo>
                        <a:pt x="129" y="627"/>
                      </a:lnTo>
                      <a:lnTo>
                        <a:pt x="119" y="630"/>
                      </a:lnTo>
                      <a:lnTo>
                        <a:pt x="88" y="633"/>
                      </a:lnTo>
                      <a:lnTo>
                        <a:pt x="71" y="633"/>
                      </a:lnTo>
                      <a:lnTo>
                        <a:pt x="59" y="632"/>
                      </a:lnTo>
                      <a:lnTo>
                        <a:pt x="52" y="627"/>
                      </a:lnTo>
                      <a:lnTo>
                        <a:pt x="47" y="619"/>
                      </a:lnTo>
                      <a:lnTo>
                        <a:pt x="30" y="569"/>
                      </a:lnTo>
                      <a:lnTo>
                        <a:pt x="26" y="552"/>
                      </a:lnTo>
                      <a:lnTo>
                        <a:pt x="21" y="539"/>
                      </a:lnTo>
                      <a:lnTo>
                        <a:pt x="20" y="529"/>
                      </a:lnTo>
                      <a:lnTo>
                        <a:pt x="17" y="519"/>
                      </a:lnTo>
                      <a:lnTo>
                        <a:pt x="12" y="503"/>
                      </a:lnTo>
                      <a:lnTo>
                        <a:pt x="8" y="487"/>
                      </a:lnTo>
                      <a:lnTo>
                        <a:pt x="5" y="470"/>
                      </a:lnTo>
                      <a:lnTo>
                        <a:pt x="1" y="456"/>
                      </a:lnTo>
                      <a:lnTo>
                        <a:pt x="0" y="448"/>
                      </a:lnTo>
                      <a:lnTo>
                        <a:pt x="1" y="444"/>
                      </a:lnTo>
                      <a:lnTo>
                        <a:pt x="17" y="429"/>
                      </a:lnTo>
                      <a:lnTo>
                        <a:pt x="32" y="419"/>
                      </a:lnTo>
                      <a:lnTo>
                        <a:pt x="59" y="407"/>
                      </a:lnTo>
                      <a:lnTo>
                        <a:pt x="73" y="400"/>
                      </a:lnTo>
                      <a:lnTo>
                        <a:pt x="85" y="390"/>
                      </a:lnTo>
                      <a:lnTo>
                        <a:pt x="93" y="381"/>
                      </a:lnTo>
                      <a:lnTo>
                        <a:pt x="96" y="369"/>
                      </a:lnTo>
                      <a:lnTo>
                        <a:pt x="99" y="352"/>
                      </a:lnTo>
                      <a:lnTo>
                        <a:pt x="103" y="334"/>
                      </a:lnTo>
                      <a:lnTo>
                        <a:pt x="108" y="317"/>
                      </a:lnTo>
                      <a:lnTo>
                        <a:pt x="113" y="303"/>
                      </a:lnTo>
                      <a:lnTo>
                        <a:pt x="114" y="294"/>
                      </a:lnTo>
                      <a:lnTo>
                        <a:pt x="108" y="279"/>
                      </a:lnTo>
                      <a:lnTo>
                        <a:pt x="103" y="273"/>
                      </a:lnTo>
                      <a:lnTo>
                        <a:pt x="102" y="270"/>
                      </a:lnTo>
                      <a:lnTo>
                        <a:pt x="68" y="226"/>
                      </a:lnTo>
                      <a:lnTo>
                        <a:pt x="67" y="224"/>
                      </a:lnTo>
                      <a:lnTo>
                        <a:pt x="64" y="220"/>
                      </a:lnTo>
                      <a:lnTo>
                        <a:pt x="62" y="212"/>
                      </a:lnTo>
                      <a:lnTo>
                        <a:pt x="64" y="201"/>
                      </a:lnTo>
                      <a:lnTo>
                        <a:pt x="70" y="191"/>
                      </a:lnTo>
                      <a:lnTo>
                        <a:pt x="183" y="74"/>
                      </a:lnTo>
                      <a:lnTo>
                        <a:pt x="184" y="73"/>
                      </a:lnTo>
                      <a:lnTo>
                        <a:pt x="189" y="70"/>
                      </a:lnTo>
                      <a:lnTo>
                        <a:pt x="195" y="65"/>
                      </a:lnTo>
                      <a:lnTo>
                        <a:pt x="204" y="64"/>
                      </a:lnTo>
                      <a:lnTo>
                        <a:pt x="215" y="65"/>
                      </a:lnTo>
                      <a:lnTo>
                        <a:pt x="227" y="73"/>
                      </a:lnTo>
                      <a:lnTo>
                        <a:pt x="280" y="111"/>
                      </a:lnTo>
                      <a:lnTo>
                        <a:pt x="281" y="113"/>
                      </a:lnTo>
                      <a:lnTo>
                        <a:pt x="288" y="114"/>
                      </a:lnTo>
                      <a:lnTo>
                        <a:pt x="297" y="116"/>
                      </a:lnTo>
                      <a:lnTo>
                        <a:pt x="312" y="113"/>
                      </a:lnTo>
                      <a:lnTo>
                        <a:pt x="358" y="99"/>
                      </a:lnTo>
                      <a:lnTo>
                        <a:pt x="368" y="97"/>
                      </a:lnTo>
                      <a:lnTo>
                        <a:pt x="373" y="96"/>
                      </a:lnTo>
                      <a:lnTo>
                        <a:pt x="376" y="96"/>
                      </a:lnTo>
                      <a:lnTo>
                        <a:pt x="382" y="94"/>
                      </a:lnTo>
                      <a:lnTo>
                        <a:pt x="390" y="88"/>
                      </a:lnTo>
                      <a:lnTo>
                        <a:pt x="399" y="73"/>
                      </a:lnTo>
                      <a:lnTo>
                        <a:pt x="400" y="70"/>
                      </a:lnTo>
                      <a:lnTo>
                        <a:pt x="403" y="62"/>
                      </a:lnTo>
                      <a:lnTo>
                        <a:pt x="408" y="53"/>
                      </a:lnTo>
                      <a:lnTo>
                        <a:pt x="412" y="41"/>
                      </a:lnTo>
                      <a:lnTo>
                        <a:pt x="417" y="30"/>
                      </a:lnTo>
                      <a:lnTo>
                        <a:pt x="420" y="21"/>
                      </a:lnTo>
                      <a:lnTo>
                        <a:pt x="425" y="13"/>
                      </a:lnTo>
                      <a:lnTo>
                        <a:pt x="431" y="6"/>
                      </a:lnTo>
                      <a:lnTo>
                        <a:pt x="440" y="1"/>
                      </a:lnTo>
                      <a:lnTo>
                        <a:pt x="4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i="1" dirty="0"/>
                </a:p>
              </p:txBody>
            </p:sp>
            <p:sp>
              <p:nvSpPr>
                <p:cNvPr id="336" name="Freeform 12"/>
                <p:cNvSpPr>
                  <a:spLocks noEditPoints="1"/>
                </p:cNvSpPr>
                <p:nvPr/>
              </p:nvSpPr>
              <p:spPr bwMode="auto">
                <a:xfrm>
                  <a:off x="13130213" y="2701925"/>
                  <a:ext cx="663575" cy="666750"/>
                </a:xfrm>
                <a:custGeom>
                  <a:avLst/>
                  <a:gdLst/>
                  <a:ahLst/>
                  <a:cxnLst>
                    <a:cxn ang="0">
                      <a:pos x="209" y="104"/>
                    </a:cxn>
                    <a:cxn ang="0">
                      <a:pos x="181" y="107"/>
                    </a:cxn>
                    <a:cxn ang="0">
                      <a:pos x="155" y="118"/>
                    </a:cxn>
                    <a:cxn ang="0">
                      <a:pos x="134" y="134"/>
                    </a:cxn>
                    <a:cxn ang="0">
                      <a:pos x="117" y="157"/>
                    </a:cxn>
                    <a:cxn ang="0">
                      <a:pos x="107" y="182"/>
                    </a:cxn>
                    <a:cxn ang="0">
                      <a:pos x="102" y="211"/>
                    </a:cxn>
                    <a:cxn ang="0">
                      <a:pos x="107" y="238"/>
                    </a:cxn>
                    <a:cxn ang="0">
                      <a:pos x="117" y="264"/>
                    </a:cxn>
                    <a:cxn ang="0">
                      <a:pos x="134" y="285"/>
                    </a:cxn>
                    <a:cxn ang="0">
                      <a:pos x="155" y="302"/>
                    </a:cxn>
                    <a:cxn ang="0">
                      <a:pos x="181" y="313"/>
                    </a:cxn>
                    <a:cxn ang="0">
                      <a:pos x="209" y="318"/>
                    </a:cxn>
                    <a:cxn ang="0">
                      <a:pos x="237" y="313"/>
                    </a:cxn>
                    <a:cxn ang="0">
                      <a:pos x="262" y="302"/>
                    </a:cxn>
                    <a:cxn ang="0">
                      <a:pos x="285" y="285"/>
                    </a:cxn>
                    <a:cxn ang="0">
                      <a:pos x="301" y="264"/>
                    </a:cxn>
                    <a:cxn ang="0">
                      <a:pos x="312" y="238"/>
                    </a:cxn>
                    <a:cxn ang="0">
                      <a:pos x="315" y="211"/>
                    </a:cxn>
                    <a:cxn ang="0">
                      <a:pos x="312" y="182"/>
                    </a:cxn>
                    <a:cxn ang="0">
                      <a:pos x="301" y="157"/>
                    </a:cxn>
                    <a:cxn ang="0">
                      <a:pos x="285" y="134"/>
                    </a:cxn>
                    <a:cxn ang="0">
                      <a:pos x="262" y="118"/>
                    </a:cxn>
                    <a:cxn ang="0">
                      <a:pos x="237" y="107"/>
                    </a:cxn>
                    <a:cxn ang="0">
                      <a:pos x="209" y="104"/>
                    </a:cxn>
                    <a:cxn ang="0">
                      <a:pos x="209" y="0"/>
                    </a:cxn>
                    <a:cxn ang="0">
                      <a:pos x="251" y="5"/>
                    </a:cxn>
                    <a:cxn ang="0">
                      <a:pos x="291" y="17"/>
                    </a:cxn>
                    <a:cxn ang="0">
                      <a:pos x="326" y="37"/>
                    </a:cxn>
                    <a:cxn ang="0">
                      <a:pos x="358" y="63"/>
                    </a:cxn>
                    <a:cxn ang="0">
                      <a:pos x="382" y="93"/>
                    </a:cxn>
                    <a:cxn ang="0">
                      <a:pos x="402" y="128"/>
                    </a:cxn>
                    <a:cxn ang="0">
                      <a:pos x="414" y="168"/>
                    </a:cxn>
                    <a:cxn ang="0">
                      <a:pos x="418" y="211"/>
                    </a:cxn>
                    <a:cxn ang="0">
                      <a:pos x="414" y="252"/>
                    </a:cxn>
                    <a:cxn ang="0">
                      <a:pos x="402" y="292"/>
                    </a:cxn>
                    <a:cxn ang="0">
                      <a:pos x="382" y="327"/>
                    </a:cxn>
                    <a:cxn ang="0">
                      <a:pos x="358" y="359"/>
                    </a:cxn>
                    <a:cxn ang="0">
                      <a:pos x="326" y="383"/>
                    </a:cxn>
                    <a:cxn ang="0">
                      <a:pos x="291" y="403"/>
                    </a:cxn>
                    <a:cxn ang="0">
                      <a:pos x="251" y="415"/>
                    </a:cxn>
                    <a:cxn ang="0">
                      <a:pos x="209" y="420"/>
                    </a:cxn>
                    <a:cxn ang="0">
                      <a:pos x="167" y="415"/>
                    </a:cxn>
                    <a:cxn ang="0">
                      <a:pos x="128" y="403"/>
                    </a:cxn>
                    <a:cxn ang="0">
                      <a:pos x="93" y="383"/>
                    </a:cxn>
                    <a:cxn ang="0">
                      <a:pos x="61" y="359"/>
                    </a:cxn>
                    <a:cxn ang="0">
                      <a:pos x="37" y="327"/>
                    </a:cxn>
                    <a:cxn ang="0">
                      <a:pos x="17" y="292"/>
                    </a:cxn>
                    <a:cxn ang="0">
                      <a:pos x="5" y="252"/>
                    </a:cxn>
                    <a:cxn ang="0">
                      <a:pos x="0" y="211"/>
                    </a:cxn>
                    <a:cxn ang="0">
                      <a:pos x="5" y="168"/>
                    </a:cxn>
                    <a:cxn ang="0">
                      <a:pos x="17" y="128"/>
                    </a:cxn>
                    <a:cxn ang="0">
                      <a:pos x="37" y="93"/>
                    </a:cxn>
                    <a:cxn ang="0">
                      <a:pos x="61" y="63"/>
                    </a:cxn>
                    <a:cxn ang="0">
                      <a:pos x="93" y="37"/>
                    </a:cxn>
                    <a:cxn ang="0">
                      <a:pos x="128" y="17"/>
                    </a:cxn>
                    <a:cxn ang="0">
                      <a:pos x="167" y="5"/>
                    </a:cxn>
                    <a:cxn ang="0">
                      <a:pos x="209" y="0"/>
                    </a:cxn>
                  </a:cxnLst>
                  <a:rect l="0" t="0" r="r" b="b"/>
                  <a:pathLst>
                    <a:path w="418" h="420">
                      <a:moveTo>
                        <a:pt x="209" y="104"/>
                      </a:moveTo>
                      <a:lnTo>
                        <a:pt x="181" y="107"/>
                      </a:lnTo>
                      <a:lnTo>
                        <a:pt x="155" y="118"/>
                      </a:lnTo>
                      <a:lnTo>
                        <a:pt x="134" y="134"/>
                      </a:lnTo>
                      <a:lnTo>
                        <a:pt x="117" y="157"/>
                      </a:lnTo>
                      <a:lnTo>
                        <a:pt x="107" y="182"/>
                      </a:lnTo>
                      <a:lnTo>
                        <a:pt x="102" y="211"/>
                      </a:lnTo>
                      <a:lnTo>
                        <a:pt x="107" y="238"/>
                      </a:lnTo>
                      <a:lnTo>
                        <a:pt x="117" y="264"/>
                      </a:lnTo>
                      <a:lnTo>
                        <a:pt x="134" y="285"/>
                      </a:lnTo>
                      <a:lnTo>
                        <a:pt x="155" y="302"/>
                      </a:lnTo>
                      <a:lnTo>
                        <a:pt x="181" y="313"/>
                      </a:lnTo>
                      <a:lnTo>
                        <a:pt x="209" y="318"/>
                      </a:lnTo>
                      <a:lnTo>
                        <a:pt x="237" y="313"/>
                      </a:lnTo>
                      <a:lnTo>
                        <a:pt x="262" y="302"/>
                      </a:lnTo>
                      <a:lnTo>
                        <a:pt x="285" y="285"/>
                      </a:lnTo>
                      <a:lnTo>
                        <a:pt x="301" y="264"/>
                      </a:lnTo>
                      <a:lnTo>
                        <a:pt x="312" y="238"/>
                      </a:lnTo>
                      <a:lnTo>
                        <a:pt x="315" y="211"/>
                      </a:lnTo>
                      <a:lnTo>
                        <a:pt x="312" y="182"/>
                      </a:lnTo>
                      <a:lnTo>
                        <a:pt x="301" y="157"/>
                      </a:lnTo>
                      <a:lnTo>
                        <a:pt x="285" y="134"/>
                      </a:lnTo>
                      <a:lnTo>
                        <a:pt x="262" y="118"/>
                      </a:lnTo>
                      <a:lnTo>
                        <a:pt x="237" y="107"/>
                      </a:lnTo>
                      <a:lnTo>
                        <a:pt x="209" y="104"/>
                      </a:lnTo>
                      <a:close/>
                      <a:moveTo>
                        <a:pt x="209" y="0"/>
                      </a:moveTo>
                      <a:lnTo>
                        <a:pt x="251" y="5"/>
                      </a:lnTo>
                      <a:lnTo>
                        <a:pt x="291" y="17"/>
                      </a:lnTo>
                      <a:lnTo>
                        <a:pt x="326" y="37"/>
                      </a:lnTo>
                      <a:lnTo>
                        <a:pt x="358" y="63"/>
                      </a:lnTo>
                      <a:lnTo>
                        <a:pt x="382" y="93"/>
                      </a:lnTo>
                      <a:lnTo>
                        <a:pt x="402" y="128"/>
                      </a:lnTo>
                      <a:lnTo>
                        <a:pt x="414" y="168"/>
                      </a:lnTo>
                      <a:lnTo>
                        <a:pt x="418" y="211"/>
                      </a:lnTo>
                      <a:lnTo>
                        <a:pt x="414" y="252"/>
                      </a:lnTo>
                      <a:lnTo>
                        <a:pt x="402" y="292"/>
                      </a:lnTo>
                      <a:lnTo>
                        <a:pt x="382" y="327"/>
                      </a:lnTo>
                      <a:lnTo>
                        <a:pt x="358" y="359"/>
                      </a:lnTo>
                      <a:lnTo>
                        <a:pt x="326" y="383"/>
                      </a:lnTo>
                      <a:lnTo>
                        <a:pt x="291" y="403"/>
                      </a:lnTo>
                      <a:lnTo>
                        <a:pt x="251" y="415"/>
                      </a:lnTo>
                      <a:lnTo>
                        <a:pt x="209" y="420"/>
                      </a:lnTo>
                      <a:lnTo>
                        <a:pt x="167" y="415"/>
                      </a:lnTo>
                      <a:lnTo>
                        <a:pt x="128" y="403"/>
                      </a:lnTo>
                      <a:lnTo>
                        <a:pt x="93" y="383"/>
                      </a:lnTo>
                      <a:lnTo>
                        <a:pt x="61" y="359"/>
                      </a:lnTo>
                      <a:lnTo>
                        <a:pt x="37" y="327"/>
                      </a:lnTo>
                      <a:lnTo>
                        <a:pt x="17" y="292"/>
                      </a:lnTo>
                      <a:lnTo>
                        <a:pt x="5" y="252"/>
                      </a:lnTo>
                      <a:lnTo>
                        <a:pt x="0" y="211"/>
                      </a:lnTo>
                      <a:lnTo>
                        <a:pt x="5" y="168"/>
                      </a:lnTo>
                      <a:lnTo>
                        <a:pt x="17" y="128"/>
                      </a:lnTo>
                      <a:lnTo>
                        <a:pt x="37" y="93"/>
                      </a:lnTo>
                      <a:lnTo>
                        <a:pt x="61" y="63"/>
                      </a:lnTo>
                      <a:lnTo>
                        <a:pt x="93" y="37"/>
                      </a:lnTo>
                      <a:lnTo>
                        <a:pt x="128" y="17"/>
                      </a:lnTo>
                      <a:lnTo>
                        <a:pt x="167" y="5"/>
                      </a:lnTo>
                      <a:lnTo>
                        <a:pt x="2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i="1" dirty="0"/>
                </a:p>
              </p:txBody>
            </p:sp>
          </p:grpSp>
        </p:grpSp>
        <p:grpSp>
          <p:nvGrpSpPr>
            <p:cNvPr id="337" name="Group 336"/>
            <p:cNvGrpSpPr/>
            <p:nvPr/>
          </p:nvGrpSpPr>
          <p:grpSpPr>
            <a:xfrm>
              <a:off x="6712643" y="4067508"/>
              <a:ext cx="939921" cy="939921"/>
              <a:chOff x="5176853" y="3780226"/>
              <a:chExt cx="1096575" cy="1096574"/>
            </a:xfrm>
          </p:grpSpPr>
          <p:sp>
            <p:nvSpPr>
              <p:cNvPr id="338" name="Rectangle 337"/>
              <p:cNvSpPr/>
              <p:nvPr/>
            </p:nvSpPr>
            <p:spPr>
              <a:xfrm>
                <a:off x="5176853" y="3780226"/>
                <a:ext cx="1096575" cy="1096574"/>
              </a:xfrm>
              <a:prstGeom prst="rect">
                <a:avLst/>
              </a:prstGeom>
              <a:solidFill>
                <a:srgbClr val="A54F0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 b="1" dirty="0">
                    <a:solidFill>
                      <a:schemeClr val="bg1"/>
                    </a:solidFill>
                    <a:cs typeface="Arial"/>
                  </a:rPr>
                  <a:t>Testing &amp; Validation</a:t>
                </a:r>
              </a:p>
            </p:txBody>
          </p:sp>
          <p:sp>
            <p:nvSpPr>
              <p:cNvPr id="339" name="Freeform 4847"/>
              <p:cNvSpPr>
                <a:spLocks noEditPoints="1"/>
              </p:cNvSpPr>
              <p:nvPr/>
            </p:nvSpPr>
            <p:spPr bwMode="auto">
              <a:xfrm>
                <a:off x="5564171" y="4023154"/>
                <a:ext cx="278940" cy="385203"/>
              </a:xfrm>
              <a:custGeom>
                <a:avLst/>
                <a:gdLst>
                  <a:gd name="T0" fmla="*/ 252 w 252"/>
                  <a:gd name="T1" fmla="*/ 332 h 348"/>
                  <a:gd name="T2" fmla="*/ 242 w 252"/>
                  <a:gd name="T3" fmla="*/ 346 h 348"/>
                  <a:gd name="T4" fmla="*/ 16 w 252"/>
                  <a:gd name="T5" fmla="*/ 348 h 348"/>
                  <a:gd name="T6" fmla="*/ 2 w 252"/>
                  <a:gd name="T7" fmla="*/ 338 h 348"/>
                  <a:gd name="T8" fmla="*/ 0 w 252"/>
                  <a:gd name="T9" fmla="*/ 32 h 348"/>
                  <a:gd name="T10" fmla="*/ 10 w 252"/>
                  <a:gd name="T11" fmla="*/ 16 h 348"/>
                  <a:gd name="T12" fmla="*/ 90 w 252"/>
                  <a:gd name="T13" fmla="*/ 16 h 348"/>
                  <a:gd name="T14" fmla="*/ 86 w 252"/>
                  <a:gd name="T15" fmla="*/ 30 h 348"/>
                  <a:gd name="T16" fmla="*/ 16 w 252"/>
                  <a:gd name="T17" fmla="*/ 332 h 348"/>
                  <a:gd name="T18" fmla="*/ 168 w 252"/>
                  <a:gd name="T19" fmla="*/ 34 h 348"/>
                  <a:gd name="T20" fmla="*/ 164 w 252"/>
                  <a:gd name="T21" fmla="*/ 26 h 348"/>
                  <a:gd name="T22" fmla="*/ 236 w 252"/>
                  <a:gd name="T23" fmla="*/ 16 h 348"/>
                  <a:gd name="T24" fmla="*/ 248 w 252"/>
                  <a:gd name="T25" fmla="*/ 20 h 348"/>
                  <a:gd name="T26" fmla="*/ 252 w 252"/>
                  <a:gd name="T27" fmla="*/ 32 h 348"/>
                  <a:gd name="T28" fmla="*/ 36 w 252"/>
                  <a:gd name="T29" fmla="*/ 312 h 348"/>
                  <a:gd name="T30" fmla="*/ 36 w 252"/>
                  <a:gd name="T31" fmla="*/ 94 h 348"/>
                  <a:gd name="T32" fmla="*/ 216 w 252"/>
                  <a:gd name="T33" fmla="*/ 94 h 348"/>
                  <a:gd name="T34" fmla="*/ 132 w 252"/>
                  <a:gd name="T35" fmla="*/ 186 h 348"/>
                  <a:gd name="T36" fmla="*/ 122 w 252"/>
                  <a:gd name="T37" fmla="*/ 184 h 348"/>
                  <a:gd name="T38" fmla="*/ 74 w 252"/>
                  <a:gd name="T39" fmla="*/ 206 h 348"/>
                  <a:gd name="T40" fmla="*/ 68 w 252"/>
                  <a:gd name="T41" fmla="*/ 204 h 348"/>
                  <a:gd name="T42" fmla="*/ 60 w 252"/>
                  <a:gd name="T43" fmla="*/ 206 h 348"/>
                  <a:gd name="T44" fmla="*/ 58 w 252"/>
                  <a:gd name="T45" fmla="*/ 218 h 348"/>
                  <a:gd name="T46" fmla="*/ 78 w 252"/>
                  <a:gd name="T47" fmla="*/ 238 h 348"/>
                  <a:gd name="T48" fmla="*/ 86 w 252"/>
                  <a:gd name="T49" fmla="*/ 242 h 348"/>
                  <a:gd name="T50" fmla="*/ 132 w 252"/>
                  <a:gd name="T51" fmla="*/ 200 h 348"/>
                  <a:gd name="T52" fmla="*/ 134 w 252"/>
                  <a:gd name="T53" fmla="*/ 192 h 348"/>
                  <a:gd name="T54" fmla="*/ 132 w 252"/>
                  <a:gd name="T55" fmla="*/ 186 h 348"/>
                  <a:gd name="T56" fmla="*/ 128 w 252"/>
                  <a:gd name="T57" fmla="*/ 122 h 348"/>
                  <a:gd name="T58" fmla="*/ 118 w 252"/>
                  <a:gd name="T59" fmla="*/ 124 h 348"/>
                  <a:gd name="T60" fmla="*/ 74 w 252"/>
                  <a:gd name="T61" fmla="*/ 144 h 348"/>
                  <a:gd name="T62" fmla="*/ 64 w 252"/>
                  <a:gd name="T63" fmla="*/ 142 h 348"/>
                  <a:gd name="T64" fmla="*/ 58 w 252"/>
                  <a:gd name="T65" fmla="*/ 148 h 348"/>
                  <a:gd name="T66" fmla="*/ 60 w 252"/>
                  <a:gd name="T67" fmla="*/ 158 h 348"/>
                  <a:gd name="T68" fmla="*/ 82 w 252"/>
                  <a:gd name="T69" fmla="*/ 180 h 348"/>
                  <a:gd name="T70" fmla="*/ 90 w 252"/>
                  <a:gd name="T71" fmla="*/ 180 h 348"/>
                  <a:gd name="T72" fmla="*/ 132 w 252"/>
                  <a:gd name="T73" fmla="*/ 138 h 348"/>
                  <a:gd name="T74" fmla="*/ 134 w 252"/>
                  <a:gd name="T75" fmla="*/ 126 h 348"/>
                  <a:gd name="T76" fmla="*/ 36 w 252"/>
                  <a:gd name="T77" fmla="*/ 64 h 348"/>
                  <a:gd name="T78" fmla="*/ 40 w 252"/>
                  <a:gd name="T79" fmla="*/ 54 h 348"/>
                  <a:gd name="T80" fmla="*/ 78 w 252"/>
                  <a:gd name="T81" fmla="*/ 48 h 348"/>
                  <a:gd name="T82" fmla="*/ 94 w 252"/>
                  <a:gd name="T83" fmla="*/ 42 h 348"/>
                  <a:gd name="T84" fmla="*/ 100 w 252"/>
                  <a:gd name="T85" fmla="*/ 26 h 348"/>
                  <a:gd name="T86" fmla="*/ 116 w 252"/>
                  <a:gd name="T87" fmla="*/ 2 h 348"/>
                  <a:gd name="T88" fmla="*/ 136 w 252"/>
                  <a:gd name="T89" fmla="*/ 2 h 348"/>
                  <a:gd name="T90" fmla="*/ 152 w 252"/>
                  <a:gd name="T91" fmla="*/ 26 h 348"/>
                  <a:gd name="T92" fmla="*/ 158 w 252"/>
                  <a:gd name="T93" fmla="*/ 42 h 348"/>
                  <a:gd name="T94" fmla="*/ 200 w 252"/>
                  <a:gd name="T95" fmla="*/ 48 h 348"/>
                  <a:gd name="T96" fmla="*/ 212 w 252"/>
                  <a:gd name="T97" fmla="*/ 54 h 348"/>
                  <a:gd name="T98" fmla="*/ 216 w 252"/>
                  <a:gd name="T99" fmla="*/ 78 h 348"/>
                  <a:gd name="T100" fmla="*/ 36 w 252"/>
                  <a:gd name="T101" fmla="*/ 82 h 348"/>
                  <a:gd name="T102" fmla="*/ 36 w 252"/>
                  <a:gd name="T103" fmla="*/ 64 h 348"/>
                  <a:gd name="T104" fmla="*/ 116 w 252"/>
                  <a:gd name="T105" fmla="*/ 30 h 348"/>
                  <a:gd name="T106" fmla="*/ 126 w 252"/>
                  <a:gd name="T107" fmla="*/ 38 h 348"/>
                  <a:gd name="T108" fmla="*/ 134 w 252"/>
                  <a:gd name="T109" fmla="*/ 34 h 348"/>
                  <a:gd name="T110" fmla="*/ 136 w 252"/>
                  <a:gd name="T111" fmla="*/ 26 h 348"/>
                  <a:gd name="T112" fmla="*/ 130 w 252"/>
                  <a:gd name="T113" fmla="*/ 16 h 348"/>
                  <a:gd name="T114" fmla="*/ 122 w 252"/>
                  <a:gd name="T115" fmla="*/ 16 h 348"/>
                  <a:gd name="T116" fmla="*/ 116 w 252"/>
                  <a:gd name="T117" fmla="*/ 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2" h="348">
                    <a:moveTo>
                      <a:pt x="252" y="32"/>
                    </a:moveTo>
                    <a:lnTo>
                      <a:pt x="252" y="332"/>
                    </a:lnTo>
                    <a:lnTo>
                      <a:pt x="252" y="332"/>
                    </a:lnTo>
                    <a:lnTo>
                      <a:pt x="250" y="338"/>
                    </a:lnTo>
                    <a:lnTo>
                      <a:pt x="248" y="344"/>
                    </a:lnTo>
                    <a:lnTo>
                      <a:pt x="242" y="346"/>
                    </a:lnTo>
                    <a:lnTo>
                      <a:pt x="236" y="348"/>
                    </a:lnTo>
                    <a:lnTo>
                      <a:pt x="16" y="348"/>
                    </a:lnTo>
                    <a:lnTo>
                      <a:pt x="16" y="348"/>
                    </a:lnTo>
                    <a:lnTo>
                      <a:pt x="10" y="346"/>
                    </a:lnTo>
                    <a:lnTo>
                      <a:pt x="4" y="344"/>
                    </a:lnTo>
                    <a:lnTo>
                      <a:pt x="2" y="338"/>
                    </a:lnTo>
                    <a:lnTo>
                      <a:pt x="0" y="332"/>
                    </a:lnTo>
                    <a:lnTo>
                      <a:pt x="0" y="32"/>
                    </a:lnTo>
                    <a:lnTo>
                      <a:pt x="0" y="32"/>
                    </a:lnTo>
                    <a:lnTo>
                      <a:pt x="2" y="26"/>
                    </a:lnTo>
                    <a:lnTo>
                      <a:pt x="4" y="20"/>
                    </a:lnTo>
                    <a:lnTo>
                      <a:pt x="10" y="16"/>
                    </a:lnTo>
                    <a:lnTo>
                      <a:pt x="16" y="16"/>
                    </a:lnTo>
                    <a:lnTo>
                      <a:pt x="90" y="16"/>
                    </a:lnTo>
                    <a:lnTo>
                      <a:pt x="90" y="16"/>
                    </a:lnTo>
                    <a:lnTo>
                      <a:pt x="88" y="26"/>
                    </a:lnTo>
                    <a:lnTo>
                      <a:pt x="88" y="26"/>
                    </a:lnTo>
                    <a:lnTo>
                      <a:pt x="86" y="30"/>
                    </a:lnTo>
                    <a:lnTo>
                      <a:pt x="84" y="34"/>
                    </a:lnTo>
                    <a:lnTo>
                      <a:pt x="16" y="34"/>
                    </a:lnTo>
                    <a:lnTo>
                      <a:pt x="16" y="332"/>
                    </a:lnTo>
                    <a:lnTo>
                      <a:pt x="236" y="332"/>
                    </a:lnTo>
                    <a:lnTo>
                      <a:pt x="236" y="34"/>
                    </a:lnTo>
                    <a:lnTo>
                      <a:pt x="168" y="34"/>
                    </a:lnTo>
                    <a:lnTo>
                      <a:pt x="168" y="34"/>
                    </a:lnTo>
                    <a:lnTo>
                      <a:pt x="166" y="30"/>
                    </a:lnTo>
                    <a:lnTo>
                      <a:pt x="164" y="26"/>
                    </a:lnTo>
                    <a:lnTo>
                      <a:pt x="164" y="26"/>
                    </a:lnTo>
                    <a:lnTo>
                      <a:pt x="162" y="16"/>
                    </a:lnTo>
                    <a:lnTo>
                      <a:pt x="236" y="16"/>
                    </a:lnTo>
                    <a:lnTo>
                      <a:pt x="236" y="16"/>
                    </a:lnTo>
                    <a:lnTo>
                      <a:pt x="242" y="16"/>
                    </a:lnTo>
                    <a:lnTo>
                      <a:pt x="248" y="20"/>
                    </a:lnTo>
                    <a:lnTo>
                      <a:pt x="250" y="26"/>
                    </a:lnTo>
                    <a:lnTo>
                      <a:pt x="252" y="32"/>
                    </a:lnTo>
                    <a:lnTo>
                      <a:pt x="252" y="32"/>
                    </a:lnTo>
                    <a:close/>
                    <a:moveTo>
                      <a:pt x="216" y="94"/>
                    </a:moveTo>
                    <a:lnTo>
                      <a:pt x="216" y="312"/>
                    </a:lnTo>
                    <a:lnTo>
                      <a:pt x="36" y="312"/>
                    </a:lnTo>
                    <a:lnTo>
                      <a:pt x="36" y="94"/>
                    </a:lnTo>
                    <a:lnTo>
                      <a:pt x="36" y="94"/>
                    </a:lnTo>
                    <a:lnTo>
                      <a:pt x="36" y="94"/>
                    </a:lnTo>
                    <a:lnTo>
                      <a:pt x="216" y="94"/>
                    </a:lnTo>
                    <a:lnTo>
                      <a:pt x="216" y="94"/>
                    </a:lnTo>
                    <a:lnTo>
                      <a:pt x="216" y="94"/>
                    </a:lnTo>
                    <a:lnTo>
                      <a:pt x="216" y="94"/>
                    </a:lnTo>
                    <a:close/>
                    <a:moveTo>
                      <a:pt x="132" y="186"/>
                    </a:moveTo>
                    <a:lnTo>
                      <a:pt x="132" y="186"/>
                    </a:lnTo>
                    <a:lnTo>
                      <a:pt x="128" y="184"/>
                    </a:lnTo>
                    <a:lnTo>
                      <a:pt x="124" y="182"/>
                    </a:lnTo>
                    <a:lnTo>
                      <a:pt x="122" y="184"/>
                    </a:lnTo>
                    <a:lnTo>
                      <a:pt x="118" y="186"/>
                    </a:lnTo>
                    <a:lnTo>
                      <a:pt x="86" y="218"/>
                    </a:lnTo>
                    <a:lnTo>
                      <a:pt x="74" y="206"/>
                    </a:lnTo>
                    <a:lnTo>
                      <a:pt x="74" y="206"/>
                    </a:lnTo>
                    <a:lnTo>
                      <a:pt x="70" y="204"/>
                    </a:lnTo>
                    <a:lnTo>
                      <a:pt x="68" y="204"/>
                    </a:lnTo>
                    <a:lnTo>
                      <a:pt x="64" y="204"/>
                    </a:lnTo>
                    <a:lnTo>
                      <a:pt x="60" y="206"/>
                    </a:lnTo>
                    <a:lnTo>
                      <a:pt x="60" y="206"/>
                    </a:lnTo>
                    <a:lnTo>
                      <a:pt x="58" y="210"/>
                    </a:lnTo>
                    <a:lnTo>
                      <a:pt x="58" y="214"/>
                    </a:lnTo>
                    <a:lnTo>
                      <a:pt x="58" y="218"/>
                    </a:lnTo>
                    <a:lnTo>
                      <a:pt x="60" y="220"/>
                    </a:lnTo>
                    <a:lnTo>
                      <a:pt x="78" y="238"/>
                    </a:lnTo>
                    <a:lnTo>
                      <a:pt x="78" y="238"/>
                    </a:lnTo>
                    <a:lnTo>
                      <a:pt x="82" y="242"/>
                    </a:lnTo>
                    <a:lnTo>
                      <a:pt x="86" y="242"/>
                    </a:lnTo>
                    <a:lnTo>
                      <a:pt x="86" y="242"/>
                    </a:lnTo>
                    <a:lnTo>
                      <a:pt x="90" y="242"/>
                    </a:lnTo>
                    <a:lnTo>
                      <a:pt x="92" y="238"/>
                    </a:lnTo>
                    <a:lnTo>
                      <a:pt x="132" y="200"/>
                    </a:lnTo>
                    <a:lnTo>
                      <a:pt x="132" y="200"/>
                    </a:lnTo>
                    <a:lnTo>
                      <a:pt x="134" y="196"/>
                    </a:lnTo>
                    <a:lnTo>
                      <a:pt x="134" y="192"/>
                    </a:lnTo>
                    <a:lnTo>
                      <a:pt x="134" y="188"/>
                    </a:lnTo>
                    <a:lnTo>
                      <a:pt x="132" y="186"/>
                    </a:lnTo>
                    <a:lnTo>
                      <a:pt x="132" y="186"/>
                    </a:lnTo>
                    <a:close/>
                    <a:moveTo>
                      <a:pt x="132" y="124"/>
                    </a:moveTo>
                    <a:lnTo>
                      <a:pt x="132" y="124"/>
                    </a:lnTo>
                    <a:lnTo>
                      <a:pt x="128" y="122"/>
                    </a:lnTo>
                    <a:lnTo>
                      <a:pt x="124" y="120"/>
                    </a:lnTo>
                    <a:lnTo>
                      <a:pt x="122" y="122"/>
                    </a:lnTo>
                    <a:lnTo>
                      <a:pt x="118" y="124"/>
                    </a:lnTo>
                    <a:lnTo>
                      <a:pt x="86" y="156"/>
                    </a:lnTo>
                    <a:lnTo>
                      <a:pt x="74" y="144"/>
                    </a:lnTo>
                    <a:lnTo>
                      <a:pt x="74" y="144"/>
                    </a:lnTo>
                    <a:lnTo>
                      <a:pt x="70" y="142"/>
                    </a:lnTo>
                    <a:lnTo>
                      <a:pt x="68" y="142"/>
                    </a:lnTo>
                    <a:lnTo>
                      <a:pt x="64" y="142"/>
                    </a:lnTo>
                    <a:lnTo>
                      <a:pt x="60" y="144"/>
                    </a:lnTo>
                    <a:lnTo>
                      <a:pt x="60" y="144"/>
                    </a:lnTo>
                    <a:lnTo>
                      <a:pt x="58" y="148"/>
                    </a:lnTo>
                    <a:lnTo>
                      <a:pt x="58" y="152"/>
                    </a:lnTo>
                    <a:lnTo>
                      <a:pt x="58" y="156"/>
                    </a:lnTo>
                    <a:lnTo>
                      <a:pt x="60" y="158"/>
                    </a:lnTo>
                    <a:lnTo>
                      <a:pt x="78" y="178"/>
                    </a:lnTo>
                    <a:lnTo>
                      <a:pt x="78" y="178"/>
                    </a:lnTo>
                    <a:lnTo>
                      <a:pt x="82" y="180"/>
                    </a:lnTo>
                    <a:lnTo>
                      <a:pt x="86" y="180"/>
                    </a:lnTo>
                    <a:lnTo>
                      <a:pt x="86" y="180"/>
                    </a:lnTo>
                    <a:lnTo>
                      <a:pt x="90" y="180"/>
                    </a:lnTo>
                    <a:lnTo>
                      <a:pt x="92" y="178"/>
                    </a:lnTo>
                    <a:lnTo>
                      <a:pt x="132" y="138"/>
                    </a:lnTo>
                    <a:lnTo>
                      <a:pt x="132" y="138"/>
                    </a:lnTo>
                    <a:lnTo>
                      <a:pt x="134" y="134"/>
                    </a:lnTo>
                    <a:lnTo>
                      <a:pt x="134" y="130"/>
                    </a:lnTo>
                    <a:lnTo>
                      <a:pt x="134" y="126"/>
                    </a:lnTo>
                    <a:lnTo>
                      <a:pt x="132" y="124"/>
                    </a:lnTo>
                    <a:lnTo>
                      <a:pt x="132" y="124"/>
                    </a:lnTo>
                    <a:close/>
                    <a:moveTo>
                      <a:pt x="36" y="64"/>
                    </a:moveTo>
                    <a:lnTo>
                      <a:pt x="36" y="64"/>
                    </a:lnTo>
                    <a:lnTo>
                      <a:pt x="36" y="58"/>
                    </a:lnTo>
                    <a:lnTo>
                      <a:pt x="40" y="54"/>
                    </a:lnTo>
                    <a:lnTo>
                      <a:pt x="46" y="50"/>
                    </a:lnTo>
                    <a:lnTo>
                      <a:pt x="52" y="48"/>
                    </a:lnTo>
                    <a:lnTo>
                      <a:pt x="78" y="48"/>
                    </a:lnTo>
                    <a:lnTo>
                      <a:pt x="78" y="48"/>
                    </a:lnTo>
                    <a:lnTo>
                      <a:pt x="86" y="46"/>
                    </a:lnTo>
                    <a:lnTo>
                      <a:pt x="94" y="42"/>
                    </a:lnTo>
                    <a:lnTo>
                      <a:pt x="98" y="36"/>
                    </a:lnTo>
                    <a:lnTo>
                      <a:pt x="100" y="26"/>
                    </a:lnTo>
                    <a:lnTo>
                      <a:pt x="100" y="26"/>
                    </a:lnTo>
                    <a:lnTo>
                      <a:pt x="102" y="16"/>
                    </a:lnTo>
                    <a:lnTo>
                      <a:pt x="108" y="8"/>
                    </a:lnTo>
                    <a:lnTo>
                      <a:pt x="116" y="2"/>
                    </a:lnTo>
                    <a:lnTo>
                      <a:pt x="126" y="0"/>
                    </a:lnTo>
                    <a:lnTo>
                      <a:pt x="126" y="0"/>
                    </a:lnTo>
                    <a:lnTo>
                      <a:pt x="136" y="2"/>
                    </a:lnTo>
                    <a:lnTo>
                      <a:pt x="144" y="8"/>
                    </a:lnTo>
                    <a:lnTo>
                      <a:pt x="150" y="16"/>
                    </a:lnTo>
                    <a:lnTo>
                      <a:pt x="152" y="26"/>
                    </a:lnTo>
                    <a:lnTo>
                      <a:pt x="152" y="26"/>
                    </a:lnTo>
                    <a:lnTo>
                      <a:pt x="154" y="36"/>
                    </a:lnTo>
                    <a:lnTo>
                      <a:pt x="158" y="42"/>
                    </a:lnTo>
                    <a:lnTo>
                      <a:pt x="166" y="46"/>
                    </a:lnTo>
                    <a:lnTo>
                      <a:pt x="174" y="48"/>
                    </a:lnTo>
                    <a:lnTo>
                      <a:pt x="200" y="48"/>
                    </a:lnTo>
                    <a:lnTo>
                      <a:pt x="200" y="48"/>
                    </a:lnTo>
                    <a:lnTo>
                      <a:pt x="206" y="50"/>
                    </a:lnTo>
                    <a:lnTo>
                      <a:pt x="212" y="54"/>
                    </a:lnTo>
                    <a:lnTo>
                      <a:pt x="216" y="58"/>
                    </a:lnTo>
                    <a:lnTo>
                      <a:pt x="216" y="64"/>
                    </a:lnTo>
                    <a:lnTo>
                      <a:pt x="216" y="78"/>
                    </a:lnTo>
                    <a:lnTo>
                      <a:pt x="216" y="78"/>
                    </a:lnTo>
                    <a:lnTo>
                      <a:pt x="216" y="82"/>
                    </a:lnTo>
                    <a:lnTo>
                      <a:pt x="36" y="82"/>
                    </a:lnTo>
                    <a:lnTo>
                      <a:pt x="36" y="82"/>
                    </a:lnTo>
                    <a:lnTo>
                      <a:pt x="36" y="78"/>
                    </a:lnTo>
                    <a:lnTo>
                      <a:pt x="36" y="64"/>
                    </a:lnTo>
                    <a:close/>
                    <a:moveTo>
                      <a:pt x="116" y="26"/>
                    </a:moveTo>
                    <a:lnTo>
                      <a:pt x="116" y="26"/>
                    </a:lnTo>
                    <a:lnTo>
                      <a:pt x="116" y="30"/>
                    </a:lnTo>
                    <a:lnTo>
                      <a:pt x="118" y="34"/>
                    </a:lnTo>
                    <a:lnTo>
                      <a:pt x="122" y="36"/>
                    </a:lnTo>
                    <a:lnTo>
                      <a:pt x="126" y="38"/>
                    </a:lnTo>
                    <a:lnTo>
                      <a:pt x="126" y="38"/>
                    </a:lnTo>
                    <a:lnTo>
                      <a:pt x="130" y="36"/>
                    </a:lnTo>
                    <a:lnTo>
                      <a:pt x="134" y="34"/>
                    </a:lnTo>
                    <a:lnTo>
                      <a:pt x="136" y="30"/>
                    </a:lnTo>
                    <a:lnTo>
                      <a:pt x="136" y="26"/>
                    </a:lnTo>
                    <a:lnTo>
                      <a:pt x="136" y="26"/>
                    </a:lnTo>
                    <a:lnTo>
                      <a:pt x="136" y="22"/>
                    </a:lnTo>
                    <a:lnTo>
                      <a:pt x="134" y="20"/>
                    </a:lnTo>
                    <a:lnTo>
                      <a:pt x="130" y="16"/>
                    </a:lnTo>
                    <a:lnTo>
                      <a:pt x="126" y="16"/>
                    </a:lnTo>
                    <a:lnTo>
                      <a:pt x="126" y="16"/>
                    </a:lnTo>
                    <a:lnTo>
                      <a:pt x="122" y="16"/>
                    </a:lnTo>
                    <a:lnTo>
                      <a:pt x="118" y="20"/>
                    </a:lnTo>
                    <a:lnTo>
                      <a:pt x="116" y="22"/>
                    </a:lnTo>
                    <a:lnTo>
                      <a:pt x="116" y="26"/>
                    </a:lnTo>
                    <a:lnTo>
                      <a:pt x="116" y="2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600"/>
              </a:p>
            </p:txBody>
          </p:sp>
        </p:grpSp>
        <p:grpSp>
          <p:nvGrpSpPr>
            <p:cNvPr id="340" name="Group 339"/>
            <p:cNvGrpSpPr/>
            <p:nvPr/>
          </p:nvGrpSpPr>
          <p:grpSpPr>
            <a:xfrm>
              <a:off x="3778930" y="2132733"/>
              <a:ext cx="939921" cy="939921"/>
              <a:chOff x="1754187" y="1522988"/>
              <a:chExt cx="1096575" cy="1096574"/>
            </a:xfrm>
          </p:grpSpPr>
          <p:sp>
            <p:nvSpPr>
              <p:cNvPr id="341" name="Rectangle 340"/>
              <p:cNvSpPr/>
              <p:nvPr/>
            </p:nvSpPr>
            <p:spPr>
              <a:xfrm>
                <a:off x="1754187" y="1522988"/>
                <a:ext cx="1096575" cy="1096574"/>
              </a:xfrm>
              <a:prstGeom prst="rect">
                <a:avLst/>
              </a:prstGeom>
              <a:gradFill flip="none" rotWithShape="1">
                <a:gsLst>
                  <a:gs pos="0">
                    <a:srgbClr val="A31F1F">
                      <a:shade val="30000"/>
                      <a:satMod val="115000"/>
                      <a:alpha val="50000"/>
                    </a:srgbClr>
                  </a:gs>
                  <a:gs pos="6000">
                    <a:srgbClr val="A31F1F">
                      <a:shade val="67500"/>
                      <a:satMod val="115000"/>
                    </a:srgbClr>
                  </a:gs>
                  <a:gs pos="100000">
                    <a:srgbClr val="A31F1F">
                      <a:shade val="100000"/>
                      <a:satMod val="115000"/>
                    </a:srgbClr>
                  </a:gs>
                </a:gsLst>
                <a:lin ang="2700000" scaled="1"/>
                <a:tileRect/>
              </a:gra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sz="600" b="1" dirty="0">
                    <a:solidFill>
                      <a:schemeClr val="bg1"/>
                    </a:solidFill>
                    <a:cs typeface="Arial"/>
                  </a:rPr>
                  <a:t>Innovation Management</a:t>
                </a:r>
              </a:p>
            </p:txBody>
          </p:sp>
          <p:sp>
            <p:nvSpPr>
              <p:cNvPr id="342" name="Freeform 4845"/>
              <p:cNvSpPr>
                <a:spLocks noEditPoints="1"/>
              </p:cNvSpPr>
              <p:nvPr/>
            </p:nvSpPr>
            <p:spPr bwMode="auto">
              <a:xfrm>
                <a:off x="2102094" y="1730648"/>
                <a:ext cx="425051" cy="460472"/>
              </a:xfrm>
              <a:custGeom>
                <a:avLst/>
                <a:gdLst>
                  <a:gd name="T0" fmla="*/ 86 w 384"/>
                  <a:gd name="T1" fmla="*/ 34 h 416"/>
                  <a:gd name="T2" fmla="*/ 108 w 384"/>
                  <a:gd name="T3" fmla="*/ 36 h 416"/>
                  <a:gd name="T4" fmla="*/ 122 w 384"/>
                  <a:gd name="T5" fmla="*/ 86 h 416"/>
                  <a:gd name="T6" fmla="*/ 102 w 384"/>
                  <a:gd name="T7" fmla="*/ 82 h 416"/>
                  <a:gd name="T8" fmla="*/ 24 w 384"/>
                  <a:gd name="T9" fmla="*/ 106 h 416"/>
                  <a:gd name="T10" fmla="*/ 26 w 384"/>
                  <a:gd name="T11" fmla="*/ 126 h 416"/>
                  <a:gd name="T12" fmla="*/ 68 w 384"/>
                  <a:gd name="T13" fmla="*/ 136 h 416"/>
                  <a:gd name="T14" fmla="*/ 64 w 384"/>
                  <a:gd name="T15" fmla="*/ 120 h 416"/>
                  <a:gd name="T16" fmla="*/ 154 w 384"/>
                  <a:gd name="T17" fmla="*/ 372 h 416"/>
                  <a:gd name="T18" fmla="*/ 164 w 384"/>
                  <a:gd name="T19" fmla="*/ 386 h 416"/>
                  <a:gd name="T20" fmla="*/ 230 w 384"/>
                  <a:gd name="T21" fmla="*/ 376 h 416"/>
                  <a:gd name="T22" fmla="*/ 220 w 384"/>
                  <a:gd name="T23" fmla="*/ 366 h 416"/>
                  <a:gd name="T24" fmla="*/ 164 w 384"/>
                  <a:gd name="T25" fmla="*/ 402 h 416"/>
                  <a:gd name="T26" fmla="*/ 174 w 384"/>
                  <a:gd name="T27" fmla="*/ 416 h 416"/>
                  <a:gd name="T28" fmla="*/ 220 w 384"/>
                  <a:gd name="T29" fmla="*/ 406 h 416"/>
                  <a:gd name="T30" fmla="*/ 210 w 384"/>
                  <a:gd name="T31" fmla="*/ 396 h 416"/>
                  <a:gd name="T32" fmla="*/ 34 w 384"/>
                  <a:gd name="T33" fmla="*/ 294 h 416"/>
                  <a:gd name="T34" fmla="*/ 48 w 384"/>
                  <a:gd name="T35" fmla="*/ 302 h 416"/>
                  <a:gd name="T36" fmla="*/ 66 w 384"/>
                  <a:gd name="T37" fmla="*/ 280 h 416"/>
                  <a:gd name="T38" fmla="*/ 52 w 384"/>
                  <a:gd name="T39" fmla="*/ 276 h 416"/>
                  <a:gd name="T40" fmla="*/ 38 w 384"/>
                  <a:gd name="T41" fmla="*/ 196 h 416"/>
                  <a:gd name="T42" fmla="*/ 0 w 384"/>
                  <a:gd name="T43" fmla="*/ 208 h 416"/>
                  <a:gd name="T44" fmla="*/ 38 w 384"/>
                  <a:gd name="T45" fmla="*/ 220 h 416"/>
                  <a:gd name="T46" fmla="*/ 50 w 384"/>
                  <a:gd name="T47" fmla="*/ 208 h 416"/>
                  <a:gd name="T48" fmla="*/ 206 w 384"/>
                  <a:gd name="T49" fmla="*/ 54 h 416"/>
                  <a:gd name="T50" fmla="*/ 192 w 384"/>
                  <a:gd name="T51" fmla="*/ 0 h 416"/>
                  <a:gd name="T52" fmla="*/ 178 w 384"/>
                  <a:gd name="T53" fmla="*/ 54 h 416"/>
                  <a:gd name="T54" fmla="*/ 192 w 384"/>
                  <a:gd name="T55" fmla="*/ 68 h 416"/>
                  <a:gd name="T56" fmla="*/ 320 w 384"/>
                  <a:gd name="T57" fmla="*/ 278 h 416"/>
                  <a:gd name="T58" fmla="*/ 322 w 384"/>
                  <a:gd name="T59" fmla="*/ 294 h 416"/>
                  <a:gd name="T60" fmla="*/ 348 w 384"/>
                  <a:gd name="T61" fmla="*/ 298 h 416"/>
                  <a:gd name="T62" fmla="*/ 346 w 384"/>
                  <a:gd name="T63" fmla="*/ 284 h 416"/>
                  <a:gd name="T64" fmla="*/ 362 w 384"/>
                  <a:gd name="T65" fmla="*/ 122 h 416"/>
                  <a:gd name="T66" fmla="*/ 356 w 384"/>
                  <a:gd name="T67" fmla="*/ 104 h 416"/>
                  <a:gd name="T68" fmla="*/ 314 w 384"/>
                  <a:gd name="T69" fmla="*/ 128 h 416"/>
                  <a:gd name="T70" fmla="*/ 326 w 384"/>
                  <a:gd name="T71" fmla="*/ 142 h 416"/>
                  <a:gd name="T72" fmla="*/ 336 w 384"/>
                  <a:gd name="T73" fmla="*/ 204 h 416"/>
                  <a:gd name="T74" fmla="*/ 346 w 384"/>
                  <a:gd name="T75" fmla="*/ 220 h 416"/>
                  <a:gd name="T76" fmla="*/ 384 w 384"/>
                  <a:gd name="T77" fmla="*/ 208 h 416"/>
                  <a:gd name="T78" fmla="*/ 372 w 384"/>
                  <a:gd name="T79" fmla="*/ 196 h 416"/>
                  <a:gd name="T80" fmla="*/ 276 w 384"/>
                  <a:gd name="T81" fmla="*/ 36 h 416"/>
                  <a:gd name="T82" fmla="*/ 262 w 384"/>
                  <a:gd name="T83" fmla="*/ 86 h 416"/>
                  <a:gd name="T84" fmla="*/ 300 w 384"/>
                  <a:gd name="T85" fmla="*/ 50 h 416"/>
                  <a:gd name="T86" fmla="*/ 294 w 384"/>
                  <a:gd name="T87" fmla="*/ 32 h 416"/>
                  <a:gd name="T88" fmla="*/ 262 w 384"/>
                  <a:gd name="T89" fmla="*/ 256 h 416"/>
                  <a:gd name="T90" fmla="*/ 236 w 384"/>
                  <a:gd name="T91" fmla="*/ 322 h 416"/>
                  <a:gd name="T92" fmla="*/ 218 w 384"/>
                  <a:gd name="T93" fmla="*/ 354 h 416"/>
                  <a:gd name="T94" fmla="*/ 150 w 384"/>
                  <a:gd name="T95" fmla="*/ 338 h 416"/>
                  <a:gd name="T96" fmla="*/ 132 w 384"/>
                  <a:gd name="T97" fmla="*/ 270 h 416"/>
                  <a:gd name="T98" fmla="*/ 98 w 384"/>
                  <a:gd name="T99" fmla="*/ 196 h 416"/>
                  <a:gd name="T100" fmla="*/ 134 w 384"/>
                  <a:gd name="T101" fmla="*/ 118 h 416"/>
                  <a:gd name="T102" fmla="*/ 234 w 384"/>
                  <a:gd name="T103" fmla="*/ 108 h 416"/>
                  <a:gd name="T104" fmla="*/ 286 w 384"/>
                  <a:gd name="T105" fmla="*/ 196 h 416"/>
                  <a:gd name="T106" fmla="*/ 192 w 384"/>
                  <a:gd name="T107" fmla="*/ 128 h 416"/>
                  <a:gd name="T108" fmla="*/ 146 w 384"/>
                  <a:gd name="T109" fmla="*/ 144 h 416"/>
                  <a:gd name="T110" fmla="*/ 126 w 384"/>
                  <a:gd name="T111" fmla="*/ 198 h 416"/>
                  <a:gd name="T112" fmla="*/ 142 w 384"/>
                  <a:gd name="T113" fmla="*/ 200 h 416"/>
                  <a:gd name="T114" fmla="*/ 154 w 384"/>
                  <a:gd name="T115" fmla="*/ 164 h 416"/>
                  <a:gd name="T116" fmla="*/ 190 w 384"/>
                  <a:gd name="T117" fmla="*/ 14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4" h="416">
                    <a:moveTo>
                      <a:pt x="102" y="82"/>
                    </a:moveTo>
                    <a:lnTo>
                      <a:pt x="84" y="50"/>
                    </a:lnTo>
                    <a:lnTo>
                      <a:pt x="84" y="50"/>
                    </a:lnTo>
                    <a:lnTo>
                      <a:pt x="82" y="44"/>
                    </a:lnTo>
                    <a:lnTo>
                      <a:pt x="84" y="40"/>
                    </a:lnTo>
                    <a:lnTo>
                      <a:pt x="86" y="34"/>
                    </a:lnTo>
                    <a:lnTo>
                      <a:pt x="90" y="32"/>
                    </a:lnTo>
                    <a:lnTo>
                      <a:pt x="90" y="32"/>
                    </a:lnTo>
                    <a:lnTo>
                      <a:pt x="96" y="30"/>
                    </a:lnTo>
                    <a:lnTo>
                      <a:pt x="100" y="30"/>
                    </a:lnTo>
                    <a:lnTo>
                      <a:pt x="106" y="32"/>
                    </a:lnTo>
                    <a:lnTo>
                      <a:pt x="108" y="36"/>
                    </a:lnTo>
                    <a:lnTo>
                      <a:pt x="126" y="68"/>
                    </a:lnTo>
                    <a:lnTo>
                      <a:pt x="126" y="68"/>
                    </a:lnTo>
                    <a:lnTo>
                      <a:pt x="128" y="72"/>
                    </a:lnTo>
                    <a:lnTo>
                      <a:pt x="128" y="78"/>
                    </a:lnTo>
                    <a:lnTo>
                      <a:pt x="126" y="82"/>
                    </a:lnTo>
                    <a:lnTo>
                      <a:pt x="122" y="86"/>
                    </a:lnTo>
                    <a:lnTo>
                      <a:pt x="122" y="86"/>
                    </a:lnTo>
                    <a:lnTo>
                      <a:pt x="114" y="88"/>
                    </a:lnTo>
                    <a:lnTo>
                      <a:pt x="114" y="88"/>
                    </a:lnTo>
                    <a:lnTo>
                      <a:pt x="108" y="86"/>
                    </a:lnTo>
                    <a:lnTo>
                      <a:pt x="102" y="82"/>
                    </a:lnTo>
                    <a:lnTo>
                      <a:pt x="102" y="82"/>
                    </a:lnTo>
                    <a:close/>
                    <a:moveTo>
                      <a:pt x="64" y="120"/>
                    </a:moveTo>
                    <a:lnTo>
                      <a:pt x="38" y="104"/>
                    </a:lnTo>
                    <a:lnTo>
                      <a:pt x="38" y="104"/>
                    </a:lnTo>
                    <a:lnTo>
                      <a:pt x="32" y="104"/>
                    </a:lnTo>
                    <a:lnTo>
                      <a:pt x="28" y="104"/>
                    </a:lnTo>
                    <a:lnTo>
                      <a:pt x="24" y="106"/>
                    </a:lnTo>
                    <a:lnTo>
                      <a:pt x="22" y="110"/>
                    </a:lnTo>
                    <a:lnTo>
                      <a:pt x="22" y="110"/>
                    </a:lnTo>
                    <a:lnTo>
                      <a:pt x="20" y="114"/>
                    </a:lnTo>
                    <a:lnTo>
                      <a:pt x="20" y="118"/>
                    </a:lnTo>
                    <a:lnTo>
                      <a:pt x="22" y="122"/>
                    </a:lnTo>
                    <a:lnTo>
                      <a:pt x="26" y="126"/>
                    </a:lnTo>
                    <a:lnTo>
                      <a:pt x="52" y="142"/>
                    </a:lnTo>
                    <a:lnTo>
                      <a:pt x="52" y="142"/>
                    </a:lnTo>
                    <a:lnTo>
                      <a:pt x="58" y="142"/>
                    </a:lnTo>
                    <a:lnTo>
                      <a:pt x="58" y="142"/>
                    </a:lnTo>
                    <a:lnTo>
                      <a:pt x="64" y="142"/>
                    </a:lnTo>
                    <a:lnTo>
                      <a:pt x="68" y="136"/>
                    </a:lnTo>
                    <a:lnTo>
                      <a:pt x="68" y="136"/>
                    </a:lnTo>
                    <a:lnTo>
                      <a:pt x="70" y="132"/>
                    </a:lnTo>
                    <a:lnTo>
                      <a:pt x="70" y="128"/>
                    </a:lnTo>
                    <a:lnTo>
                      <a:pt x="68" y="124"/>
                    </a:lnTo>
                    <a:lnTo>
                      <a:pt x="64" y="120"/>
                    </a:lnTo>
                    <a:lnTo>
                      <a:pt x="64" y="120"/>
                    </a:lnTo>
                    <a:close/>
                    <a:moveTo>
                      <a:pt x="220" y="366"/>
                    </a:moveTo>
                    <a:lnTo>
                      <a:pt x="164" y="366"/>
                    </a:lnTo>
                    <a:lnTo>
                      <a:pt x="164" y="366"/>
                    </a:lnTo>
                    <a:lnTo>
                      <a:pt x="160" y="366"/>
                    </a:lnTo>
                    <a:lnTo>
                      <a:pt x="156" y="368"/>
                    </a:lnTo>
                    <a:lnTo>
                      <a:pt x="154" y="372"/>
                    </a:lnTo>
                    <a:lnTo>
                      <a:pt x="154" y="376"/>
                    </a:lnTo>
                    <a:lnTo>
                      <a:pt x="154" y="376"/>
                    </a:lnTo>
                    <a:lnTo>
                      <a:pt x="154" y="380"/>
                    </a:lnTo>
                    <a:lnTo>
                      <a:pt x="156" y="382"/>
                    </a:lnTo>
                    <a:lnTo>
                      <a:pt x="160" y="384"/>
                    </a:lnTo>
                    <a:lnTo>
                      <a:pt x="164" y="386"/>
                    </a:lnTo>
                    <a:lnTo>
                      <a:pt x="220" y="386"/>
                    </a:lnTo>
                    <a:lnTo>
                      <a:pt x="220" y="386"/>
                    </a:lnTo>
                    <a:lnTo>
                      <a:pt x="224" y="384"/>
                    </a:lnTo>
                    <a:lnTo>
                      <a:pt x="228" y="382"/>
                    </a:lnTo>
                    <a:lnTo>
                      <a:pt x="230" y="380"/>
                    </a:lnTo>
                    <a:lnTo>
                      <a:pt x="230" y="376"/>
                    </a:lnTo>
                    <a:lnTo>
                      <a:pt x="230" y="376"/>
                    </a:lnTo>
                    <a:lnTo>
                      <a:pt x="230" y="372"/>
                    </a:lnTo>
                    <a:lnTo>
                      <a:pt x="228" y="368"/>
                    </a:lnTo>
                    <a:lnTo>
                      <a:pt x="224" y="366"/>
                    </a:lnTo>
                    <a:lnTo>
                      <a:pt x="220" y="366"/>
                    </a:lnTo>
                    <a:lnTo>
                      <a:pt x="220" y="366"/>
                    </a:lnTo>
                    <a:close/>
                    <a:moveTo>
                      <a:pt x="210" y="396"/>
                    </a:moveTo>
                    <a:lnTo>
                      <a:pt x="174" y="396"/>
                    </a:lnTo>
                    <a:lnTo>
                      <a:pt x="174" y="396"/>
                    </a:lnTo>
                    <a:lnTo>
                      <a:pt x="170" y="396"/>
                    </a:lnTo>
                    <a:lnTo>
                      <a:pt x="166" y="398"/>
                    </a:lnTo>
                    <a:lnTo>
                      <a:pt x="164" y="402"/>
                    </a:lnTo>
                    <a:lnTo>
                      <a:pt x="164" y="406"/>
                    </a:lnTo>
                    <a:lnTo>
                      <a:pt x="164" y="406"/>
                    </a:lnTo>
                    <a:lnTo>
                      <a:pt x="164" y="410"/>
                    </a:lnTo>
                    <a:lnTo>
                      <a:pt x="166" y="414"/>
                    </a:lnTo>
                    <a:lnTo>
                      <a:pt x="170" y="416"/>
                    </a:lnTo>
                    <a:lnTo>
                      <a:pt x="174" y="416"/>
                    </a:lnTo>
                    <a:lnTo>
                      <a:pt x="210" y="416"/>
                    </a:lnTo>
                    <a:lnTo>
                      <a:pt x="210" y="416"/>
                    </a:lnTo>
                    <a:lnTo>
                      <a:pt x="214" y="416"/>
                    </a:lnTo>
                    <a:lnTo>
                      <a:pt x="218" y="414"/>
                    </a:lnTo>
                    <a:lnTo>
                      <a:pt x="220" y="410"/>
                    </a:lnTo>
                    <a:lnTo>
                      <a:pt x="220" y="406"/>
                    </a:lnTo>
                    <a:lnTo>
                      <a:pt x="220" y="406"/>
                    </a:lnTo>
                    <a:lnTo>
                      <a:pt x="220" y="402"/>
                    </a:lnTo>
                    <a:lnTo>
                      <a:pt x="218" y="398"/>
                    </a:lnTo>
                    <a:lnTo>
                      <a:pt x="214" y="396"/>
                    </a:lnTo>
                    <a:lnTo>
                      <a:pt x="210" y="396"/>
                    </a:lnTo>
                    <a:lnTo>
                      <a:pt x="210" y="396"/>
                    </a:lnTo>
                    <a:close/>
                    <a:moveTo>
                      <a:pt x="52" y="276"/>
                    </a:moveTo>
                    <a:lnTo>
                      <a:pt x="38" y="284"/>
                    </a:lnTo>
                    <a:lnTo>
                      <a:pt x="38" y="284"/>
                    </a:lnTo>
                    <a:lnTo>
                      <a:pt x="36" y="288"/>
                    </a:lnTo>
                    <a:lnTo>
                      <a:pt x="34" y="290"/>
                    </a:lnTo>
                    <a:lnTo>
                      <a:pt x="34" y="294"/>
                    </a:lnTo>
                    <a:lnTo>
                      <a:pt x="36" y="298"/>
                    </a:lnTo>
                    <a:lnTo>
                      <a:pt x="36" y="298"/>
                    </a:lnTo>
                    <a:lnTo>
                      <a:pt x="40" y="302"/>
                    </a:lnTo>
                    <a:lnTo>
                      <a:pt x="44" y="304"/>
                    </a:lnTo>
                    <a:lnTo>
                      <a:pt x="44" y="304"/>
                    </a:lnTo>
                    <a:lnTo>
                      <a:pt x="48" y="302"/>
                    </a:lnTo>
                    <a:lnTo>
                      <a:pt x="62" y="294"/>
                    </a:lnTo>
                    <a:lnTo>
                      <a:pt x="62" y="294"/>
                    </a:lnTo>
                    <a:lnTo>
                      <a:pt x="66" y="292"/>
                    </a:lnTo>
                    <a:lnTo>
                      <a:pt x="68" y="288"/>
                    </a:lnTo>
                    <a:lnTo>
                      <a:pt x="68" y="284"/>
                    </a:lnTo>
                    <a:lnTo>
                      <a:pt x="66" y="280"/>
                    </a:lnTo>
                    <a:lnTo>
                      <a:pt x="66" y="280"/>
                    </a:lnTo>
                    <a:lnTo>
                      <a:pt x="64" y="278"/>
                    </a:lnTo>
                    <a:lnTo>
                      <a:pt x="60" y="276"/>
                    </a:lnTo>
                    <a:lnTo>
                      <a:pt x="56" y="276"/>
                    </a:lnTo>
                    <a:lnTo>
                      <a:pt x="52" y="276"/>
                    </a:lnTo>
                    <a:lnTo>
                      <a:pt x="52" y="276"/>
                    </a:lnTo>
                    <a:close/>
                    <a:moveTo>
                      <a:pt x="50" y="208"/>
                    </a:moveTo>
                    <a:lnTo>
                      <a:pt x="50" y="208"/>
                    </a:lnTo>
                    <a:lnTo>
                      <a:pt x="48" y="204"/>
                    </a:lnTo>
                    <a:lnTo>
                      <a:pt x="46" y="200"/>
                    </a:lnTo>
                    <a:lnTo>
                      <a:pt x="42" y="198"/>
                    </a:lnTo>
                    <a:lnTo>
                      <a:pt x="38" y="196"/>
                    </a:lnTo>
                    <a:lnTo>
                      <a:pt x="12" y="196"/>
                    </a:lnTo>
                    <a:lnTo>
                      <a:pt x="12" y="196"/>
                    </a:lnTo>
                    <a:lnTo>
                      <a:pt x="6" y="198"/>
                    </a:lnTo>
                    <a:lnTo>
                      <a:pt x="2" y="200"/>
                    </a:lnTo>
                    <a:lnTo>
                      <a:pt x="0" y="204"/>
                    </a:lnTo>
                    <a:lnTo>
                      <a:pt x="0" y="208"/>
                    </a:lnTo>
                    <a:lnTo>
                      <a:pt x="0" y="208"/>
                    </a:lnTo>
                    <a:lnTo>
                      <a:pt x="0" y="212"/>
                    </a:lnTo>
                    <a:lnTo>
                      <a:pt x="2" y="216"/>
                    </a:lnTo>
                    <a:lnTo>
                      <a:pt x="6" y="220"/>
                    </a:lnTo>
                    <a:lnTo>
                      <a:pt x="12" y="220"/>
                    </a:lnTo>
                    <a:lnTo>
                      <a:pt x="38" y="220"/>
                    </a:lnTo>
                    <a:lnTo>
                      <a:pt x="38" y="220"/>
                    </a:lnTo>
                    <a:lnTo>
                      <a:pt x="42" y="220"/>
                    </a:lnTo>
                    <a:lnTo>
                      <a:pt x="46" y="216"/>
                    </a:lnTo>
                    <a:lnTo>
                      <a:pt x="48" y="212"/>
                    </a:lnTo>
                    <a:lnTo>
                      <a:pt x="50" y="208"/>
                    </a:lnTo>
                    <a:lnTo>
                      <a:pt x="50" y="208"/>
                    </a:lnTo>
                    <a:close/>
                    <a:moveTo>
                      <a:pt x="192" y="68"/>
                    </a:moveTo>
                    <a:lnTo>
                      <a:pt x="192" y="68"/>
                    </a:lnTo>
                    <a:lnTo>
                      <a:pt x="198" y="66"/>
                    </a:lnTo>
                    <a:lnTo>
                      <a:pt x="202" y="64"/>
                    </a:lnTo>
                    <a:lnTo>
                      <a:pt x="204" y="58"/>
                    </a:lnTo>
                    <a:lnTo>
                      <a:pt x="206" y="54"/>
                    </a:lnTo>
                    <a:lnTo>
                      <a:pt x="206" y="14"/>
                    </a:lnTo>
                    <a:lnTo>
                      <a:pt x="206" y="14"/>
                    </a:lnTo>
                    <a:lnTo>
                      <a:pt x="204" y="8"/>
                    </a:lnTo>
                    <a:lnTo>
                      <a:pt x="202" y="4"/>
                    </a:lnTo>
                    <a:lnTo>
                      <a:pt x="198" y="0"/>
                    </a:lnTo>
                    <a:lnTo>
                      <a:pt x="192" y="0"/>
                    </a:lnTo>
                    <a:lnTo>
                      <a:pt x="192" y="0"/>
                    </a:lnTo>
                    <a:lnTo>
                      <a:pt x="186" y="0"/>
                    </a:lnTo>
                    <a:lnTo>
                      <a:pt x="182" y="4"/>
                    </a:lnTo>
                    <a:lnTo>
                      <a:pt x="180" y="8"/>
                    </a:lnTo>
                    <a:lnTo>
                      <a:pt x="178" y="14"/>
                    </a:lnTo>
                    <a:lnTo>
                      <a:pt x="178" y="54"/>
                    </a:lnTo>
                    <a:lnTo>
                      <a:pt x="178" y="54"/>
                    </a:lnTo>
                    <a:lnTo>
                      <a:pt x="180" y="58"/>
                    </a:lnTo>
                    <a:lnTo>
                      <a:pt x="182" y="64"/>
                    </a:lnTo>
                    <a:lnTo>
                      <a:pt x="186" y="66"/>
                    </a:lnTo>
                    <a:lnTo>
                      <a:pt x="192" y="68"/>
                    </a:lnTo>
                    <a:lnTo>
                      <a:pt x="192" y="68"/>
                    </a:lnTo>
                    <a:close/>
                    <a:moveTo>
                      <a:pt x="346" y="284"/>
                    </a:moveTo>
                    <a:lnTo>
                      <a:pt x="332" y="276"/>
                    </a:lnTo>
                    <a:lnTo>
                      <a:pt x="332" y="276"/>
                    </a:lnTo>
                    <a:lnTo>
                      <a:pt x="328" y="276"/>
                    </a:lnTo>
                    <a:lnTo>
                      <a:pt x="324" y="276"/>
                    </a:lnTo>
                    <a:lnTo>
                      <a:pt x="320" y="278"/>
                    </a:lnTo>
                    <a:lnTo>
                      <a:pt x="318" y="280"/>
                    </a:lnTo>
                    <a:lnTo>
                      <a:pt x="318" y="280"/>
                    </a:lnTo>
                    <a:lnTo>
                      <a:pt x="316" y="284"/>
                    </a:lnTo>
                    <a:lnTo>
                      <a:pt x="316" y="288"/>
                    </a:lnTo>
                    <a:lnTo>
                      <a:pt x="318" y="292"/>
                    </a:lnTo>
                    <a:lnTo>
                      <a:pt x="322" y="294"/>
                    </a:lnTo>
                    <a:lnTo>
                      <a:pt x="336" y="302"/>
                    </a:lnTo>
                    <a:lnTo>
                      <a:pt x="336" y="302"/>
                    </a:lnTo>
                    <a:lnTo>
                      <a:pt x="340" y="304"/>
                    </a:lnTo>
                    <a:lnTo>
                      <a:pt x="340" y="304"/>
                    </a:lnTo>
                    <a:lnTo>
                      <a:pt x="344" y="302"/>
                    </a:lnTo>
                    <a:lnTo>
                      <a:pt x="348" y="298"/>
                    </a:lnTo>
                    <a:lnTo>
                      <a:pt x="348" y="298"/>
                    </a:lnTo>
                    <a:lnTo>
                      <a:pt x="350" y="294"/>
                    </a:lnTo>
                    <a:lnTo>
                      <a:pt x="350" y="290"/>
                    </a:lnTo>
                    <a:lnTo>
                      <a:pt x="348" y="288"/>
                    </a:lnTo>
                    <a:lnTo>
                      <a:pt x="346" y="284"/>
                    </a:lnTo>
                    <a:lnTo>
                      <a:pt x="346" y="284"/>
                    </a:lnTo>
                    <a:close/>
                    <a:moveTo>
                      <a:pt x="326" y="142"/>
                    </a:moveTo>
                    <a:lnTo>
                      <a:pt x="326" y="142"/>
                    </a:lnTo>
                    <a:lnTo>
                      <a:pt x="332" y="142"/>
                    </a:lnTo>
                    <a:lnTo>
                      <a:pt x="358" y="126"/>
                    </a:lnTo>
                    <a:lnTo>
                      <a:pt x="358" y="126"/>
                    </a:lnTo>
                    <a:lnTo>
                      <a:pt x="362" y="122"/>
                    </a:lnTo>
                    <a:lnTo>
                      <a:pt x="364" y="118"/>
                    </a:lnTo>
                    <a:lnTo>
                      <a:pt x="364" y="114"/>
                    </a:lnTo>
                    <a:lnTo>
                      <a:pt x="362" y="110"/>
                    </a:lnTo>
                    <a:lnTo>
                      <a:pt x="362" y="110"/>
                    </a:lnTo>
                    <a:lnTo>
                      <a:pt x="360" y="106"/>
                    </a:lnTo>
                    <a:lnTo>
                      <a:pt x="356" y="104"/>
                    </a:lnTo>
                    <a:lnTo>
                      <a:pt x="352" y="104"/>
                    </a:lnTo>
                    <a:lnTo>
                      <a:pt x="346" y="104"/>
                    </a:lnTo>
                    <a:lnTo>
                      <a:pt x="320" y="120"/>
                    </a:lnTo>
                    <a:lnTo>
                      <a:pt x="320" y="120"/>
                    </a:lnTo>
                    <a:lnTo>
                      <a:pt x="316" y="124"/>
                    </a:lnTo>
                    <a:lnTo>
                      <a:pt x="314" y="128"/>
                    </a:lnTo>
                    <a:lnTo>
                      <a:pt x="314" y="132"/>
                    </a:lnTo>
                    <a:lnTo>
                      <a:pt x="316" y="136"/>
                    </a:lnTo>
                    <a:lnTo>
                      <a:pt x="316" y="136"/>
                    </a:lnTo>
                    <a:lnTo>
                      <a:pt x="320" y="142"/>
                    </a:lnTo>
                    <a:lnTo>
                      <a:pt x="326" y="142"/>
                    </a:lnTo>
                    <a:lnTo>
                      <a:pt x="326" y="142"/>
                    </a:lnTo>
                    <a:close/>
                    <a:moveTo>
                      <a:pt x="372" y="196"/>
                    </a:moveTo>
                    <a:lnTo>
                      <a:pt x="346" y="196"/>
                    </a:lnTo>
                    <a:lnTo>
                      <a:pt x="346" y="196"/>
                    </a:lnTo>
                    <a:lnTo>
                      <a:pt x="342" y="198"/>
                    </a:lnTo>
                    <a:lnTo>
                      <a:pt x="338" y="200"/>
                    </a:lnTo>
                    <a:lnTo>
                      <a:pt x="336" y="204"/>
                    </a:lnTo>
                    <a:lnTo>
                      <a:pt x="334" y="208"/>
                    </a:lnTo>
                    <a:lnTo>
                      <a:pt x="334" y="208"/>
                    </a:lnTo>
                    <a:lnTo>
                      <a:pt x="336" y="212"/>
                    </a:lnTo>
                    <a:lnTo>
                      <a:pt x="338" y="216"/>
                    </a:lnTo>
                    <a:lnTo>
                      <a:pt x="342" y="220"/>
                    </a:lnTo>
                    <a:lnTo>
                      <a:pt x="346" y="220"/>
                    </a:lnTo>
                    <a:lnTo>
                      <a:pt x="372" y="220"/>
                    </a:lnTo>
                    <a:lnTo>
                      <a:pt x="372" y="220"/>
                    </a:lnTo>
                    <a:lnTo>
                      <a:pt x="378" y="220"/>
                    </a:lnTo>
                    <a:lnTo>
                      <a:pt x="382" y="216"/>
                    </a:lnTo>
                    <a:lnTo>
                      <a:pt x="384" y="212"/>
                    </a:lnTo>
                    <a:lnTo>
                      <a:pt x="384" y="208"/>
                    </a:lnTo>
                    <a:lnTo>
                      <a:pt x="384" y="208"/>
                    </a:lnTo>
                    <a:lnTo>
                      <a:pt x="384" y="204"/>
                    </a:lnTo>
                    <a:lnTo>
                      <a:pt x="382" y="200"/>
                    </a:lnTo>
                    <a:lnTo>
                      <a:pt x="378" y="198"/>
                    </a:lnTo>
                    <a:lnTo>
                      <a:pt x="372" y="196"/>
                    </a:lnTo>
                    <a:lnTo>
                      <a:pt x="372" y="196"/>
                    </a:lnTo>
                    <a:close/>
                    <a:moveTo>
                      <a:pt x="294" y="32"/>
                    </a:moveTo>
                    <a:lnTo>
                      <a:pt x="294" y="32"/>
                    </a:lnTo>
                    <a:lnTo>
                      <a:pt x="288" y="30"/>
                    </a:lnTo>
                    <a:lnTo>
                      <a:pt x="284" y="30"/>
                    </a:lnTo>
                    <a:lnTo>
                      <a:pt x="278" y="32"/>
                    </a:lnTo>
                    <a:lnTo>
                      <a:pt x="276" y="36"/>
                    </a:lnTo>
                    <a:lnTo>
                      <a:pt x="258" y="68"/>
                    </a:lnTo>
                    <a:lnTo>
                      <a:pt x="258" y="68"/>
                    </a:lnTo>
                    <a:lnTo>
                      <a:pt x="256" y="72"/>
                    </a:lnTo>
                    <a:lnTo>
                      <a:pt x="256" y="78"/>
                    </a:lnTo>
                    <a:lnTo>
                      <a:pt x="258" y="82"/>
                    </a:lnTo>
                    <a:lnTo>
                      <a:pt x="262" y="86"/>
                    </a:lnTo>
                    <a:lnTo>
                      <a:pt x="262" y="86"/>
                    </a:lnTo>
                    <a:lnTo>
                      <a:pt x="270" y="88"/>
                    </a:lnTo>
                    <a:lnTo>
                      <a:pt x="270" y="88"/>
                    </a:lnTo>
                    <a:lnTo>
                      <a:pt x="276" y="86"/>
                    </a:lnTo>
                    <a:lnTo>
                      <a:pt x="282" y="82"/>
                    </a:lnTo>
                    <a:lnTo>
                      <a:pt x="300" y="50"/>
                    </a:lnTo>
                    <a:lnTo>
                      <a:pt x="300" y="50"/>
                    </a:lnTo>
                    <a:lnTo>
                      <a:pt x="302" y="44"/>
                    </a:lnTo>
                    <a:lnTo>
                      <a:pt x="300" y="40"/>
                    </a:lnTo>
                    <a:lnTo>
                      <a:pt x="298" y="34"/>
                    </a:lnTo>
                    <a:lnTo>
                      <a:pt x="294" y="32"/>
                    </a:lnTo>
                    <a:lnTo>
                      <a:pt x="294" y="32"/>
                    </a:lnTo>
                    <a:close/>
                    <a:moveTo>
                      <a:pt x="286" y="196"/>
                    </a:moveTo>
                    <a:lnTo>
                      <a:pt x="286" y="196"/>
                    </a:lnTo>
                    <a:lnTo>
                      <a:pt x="284" y="216"/>
                    </a:lnTo>
                    <a:lnTo>
                      <a:pt x="278" y="232"/>
                    </a:lnTo>
                    <a:lnTo>
                      <a:pt x="272" y="244"/>
                    </a:lnTo>
                    <a:lnTo>
                      <a:pt x="262" y="256"/>
                    </a:lnTo>
                    <a:lnTo>
                      <a:pt x="262" y="256"/>
                    </a:lnTo>
                    <a:lnTo>
                      <a:pt x="252" y="270"/>
                    </a:lnTo>
                    <a:lnTo>
                      <a:pt x="244" y="288"/>
                    </a:lnTo>
                    <a:lnTo>
                      <a:pt x="240" y="298"/>
                    </a:lnTo>
                    <a:lnTo>
                      <a:pt x="238" y="310"/>
                    </a:lnTo>
                    <a:lnTo>
                      <a:pt x="236" y="322"/>
                    </a:lnTo>
                    <a:lnTo>
                      <a:pt x="234" y="338"/>
                    </a:lnTo>
                    <a:lnTo>
                      <a:pt x="234" y="338"/>
                    </a:lnTo>
                    <a:lnTo>
                      <a:pt x="232" y="344"/>
                    </a:lnTo>
                    <a:lnTo>
                      <a:pt x="230" y="350"/>
                    </a:lnTo>
                    <a:lnTo>
                      <a:pt x="224" y="354"/>
                    </a:lnTo>
                    <a:lnTo>
                      <a:pt x="218" y="354"/>
                    </a:lnTo>
                    <a:lnTo>
                      <a:pt x="166" y="354"/>
                    </a:lnTo>
                    <a:lnTo>
                      <a:pt x="166" y="354"/>
                    </a:lnTo>
                    <a:lnTo>
                      <a:pt x="160" y="354"/>
                    </a:lnTo>
                    <a:lnTo>
                      <a:pt x="154" y="350"/>
                    </a:lnTo>
                    <a:lnTo>
                      <a:pt x="152" y="344"/>
                    </a:lnTo>
                    <a:lnTo>
                      <a:pt x="150" y="338"/>
                    </a:lnTo>
                    <a:lnTo>
                      <a:pt x="150" y="338"/>
                    </a:lnTo>
                    <a:lnTo>
                      <a:pt x="148" y="322"/>
                    </a:lnTo>
                    <a:lnTo>
                      <a:pt x="146" y="310"/>
                    </a:lnTo>
                    <a:lnTo>
                      <a:pt x="144" y="298"/>
                    </a:lnTo>
                    <a:lnTo>
                      <a:pt x="140" y="288"/>
                    </a:lnTo>
                    <a:lnTo>
                      <a:pt x="132" y="270"/>
                    </a:lnTo>
                    <a:lnTo>
                      <a:pt x="122" y="256"/>
                    </a:lnTo>
                    <a:lnTo>
                      <a:pt x="122" y="256"/>
                    </a:lnTo>
                    <a:lnTo>
                      <a:pt x="112" y="244"/>
                    </a:lnTo>
                    <a:lnTo>
                      <a:pt x="106" y="232"/>
                    </a:lnTo>
                    <a:lnTo>
                      <a:pt x="100" y="216"/>
                    </a:lnTo>
                    <a:lnTo>
                      <a:pt x="98" y="196"/>
                    </a:lnTo>
                    <a:lnTo>
                      <a:pt x="98" y="196"/>
                    </a:lnTo>
                    <a:lnTo>
                      <a:pt x="100" y="178"/>
                    </a:lnTo>
                    <a:lnTo>
                      <a:pt x="104" y="160"/>
                    </a:lnTo>
                    <a:lnTo>
                      <a:pt x="110" y="144"/>
                    </a:lnTo>
                    <a:lnTo>
                      <a:pt x="120" y="130"/>
                    </a:lnTo>
                    <a:lnTo>
                      <a:pt x="134" y="118"/>
                    </a:lnTo>
                    <a:lnTo>
                      <a:pt x="150" y="108"/>
                    </a:lnTo>
                    <a:lnTo>
                      <a:pt x="170" y="102"/>
                    </a:lnTo>
                    <a:lnTo>
                      <a:pt x="192" y="98"/>
                    </a:lnTo>
                    <a:lnTo>
                      <a:pt x="192" y="98"/>
                    </a:lnTo>
                    <a:lnTo>
                      <a:pt x="214" y="102"/>
                    </a:lnTo>
                    <a:lnTo>
                      <a:pt x="234" y="108"/>
                    </a:lnTo>
                    <a:lnTo>
                      <a:pt x="250" y="118"/>
                    </a:lnTo>
                    <a:lnTo>
                      <a:pt x="264" y="130"/>
                    </a:lnTo>
                    <a:lnTo>
                      <a:pt x="274" y="144"/>
                    </a:lnTo>
                    <a:lnTo>
                      <a:pt x="280" y="160"/>
                    </a:lnTo>
                    <a:lnTo>
                      <a:pt x="284" y="178"/>
                    </a:lnTo>
                    <a:lnTo>
                      <a:pt x="286" y="196"/>
                    </a:lnTo>
                    <a:lnTo>
                      <a:pt x="286" y="196"/>
                    </a:lnTo>
                    <a:close/>
                    <a:moveTo>
                      <a:pt x="200" y="138"/>
                    </a:moveTo>
                    <a:lnTo>
                      <a:pt x="200" y="138"/>
                    </a:lnTo>
                    <a:lnTo>
                      <a:pt x="198" y="134"/>
                    </a:lnTo>
                    <a:lnTo>
                      <a:pt x="196" y="130"/>
                    </a:lnTo>
                    <a:lnTo>
                      <a:pt x="192" y="128"/>
                    </a:lnTo>
                    <a:lnTo>
                      <a:pt x="190" y="128"/>
                    </a:lnTo>
                    <a:lnTo>
                      <a:pt x="190" y="128"/>
                    </a:lnTo>
                    <a:lnTo>
                      <a:pt x="178" y="128"/>
                    </a:lnTo>
                    <a:lnTo>
                      <a:pt x="166" y="132"/>
                    </a:lnTo>
                    <a:lnTo>
                      <a:pt x="156" y="136"/>
                    </a:lnTo>
                    <a:lnTo>
                      <a:pt x="146" y="144"/>
                    </a:lnTo>
                    <a:lnTo>
                      <a:pt x="136" y="154"/>
                    </a:lnTo>
                    <a:lnTo>
                      <a:pt x="130" y="164"/>
                    </a:lnTo>
                    <a:lnTo>
                      <a:pt x="126" y="178"/>
                    </a:lnTo>
                    <a:lnTo>
                      <a:pt x="124" y="194"/>
                    </a:lnTo>
                    <a:lnTo>
                      <a:pt x="124" y="194"/>
                    </a:lnTo>
                    <a:lnTo>
                      <a:pt x="126" y="198"/>
                    </a:lnTo>
                    <a:lnTo>
                      <a:pt x="128" y="200"/>
                    </a:lnTo>
                    <a:lnTo>
                      <a:pt x="130" y="204"/>
                    </a:lnTo>
                    <a:lnTo>
                      <a:pt x="134" y="204"/>
                    </a:lnTo>
                    <a:lnTo>
                      <a:pt x="134" y="204"/>
                    </a:lnTo>
                    <a:lnTo>
                      <a:pt x="138" y="204"/>
                    </a:lnTo>
                    <a:lnTo>
                      <a:pt x="142" y="200"/>
                    </a:lnTo>
                    <a:lnTo>
                      <a:pt x="144" y="198"/>
                    </a:lnTo>
                    <a:lnTo>
                      <a:pt x="144" y="194"/>
                    </a:lnTo>
                    <a:lnTo>
                      <a:pt x="144" y="194"/>
                    </a:lnTo>
                    <a:lnTo>
                      <a:pt x="146" y="182"/>
                    </a:lnTo>
                    <a:lnTo>
                      <a:pt x="148" y="172"/>
                    </a:lnTo>
                    <a:lnTo>
                      <a:pt x="154" y="164"/>
                    </a:lnTo>
                    <a:lnTo>
                      <a:pt x="160" y="158"/>
                    </a:lnTo>
                    <a:lnTo>
                      <a:pt x="166" y="154"/>
                    </a:lnTo>
                    <a:lnTo>
                      <a:pt x="174" y="150"/>
                    </a:lnTo>
                    <a:lnTo>
                      <a:pt x="182" y="148"/>
                    </a:lnTo>
                    <a:lnTo>
                      <a:pt x="190" y="148"/>
                    </a:lnTo>
                    <a:lnTo>
                      <a:pt x="190" y="148"/>
                    </a:lnTo>
                    <a:lnTo>
                      <a:pt x="192" y="148"/>
                    </a:lnTo>
                    <a:lnTo>
                      <a:pt x="196" y="144"/>
                    </a:lnTo>
                    <a:lnTo>
                      <a:pt x="198" y="142"/>
                    </a:lnTo>
                    <a:lnTo>
                      <a:pt x="200" y="138"/>
                    </a:lnTo>
                    <a:lnTo>
                      <a:pt x="200" y="1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600"/>
              </a:p>
            </p:txBody>
          </p:sp>
        </p:grpSp>
        <p:grpSp>
          <p:nvGrpSpPr>
            <p:cNvPr id="343" name="Group 342"/>
            <p:cNvGrpSpPr/>
            <p:nvPr/>
          </p:nvGrpSpPr>
          <p:grpSpPr>
            <a:xfrm>
              <a:off x="3778930" y="3105688"/>
              <a:ext cx="939921" cy="939921"/>
              <a:chOff x="1754187" y="2658103"/>
              <a:chExt cx="1096575" cy="1096574"/>
            </a:xfrm>
          </p:grpSpPr>
          <p:sp>
            <p:nvSpPr>
              <p:cNvPr id="344" name="Rectangle 343"/>
              <p:cNvSpPr/>
              <p:nvPr/>
            </p:nvSpPr>
            <p:spPr>
              <a:xfrm>
                <a:off x="1754187" y="2658103"/>
                <a:ext cx="1096575" cy="1096574"/>
              </a:xfrm>
              <a:prstGeom prst="rect">
                <a:avLst/>
              </a:prstGeom>
              <a:gradFill flip="none" rotWithShape="1">
                <a:gsLst>
                  <a:gs pos="0">
                    <a:srgbClr val="A31F1F">
                      <a:shade val="30000"/>
                      <a:satMod val="115000"/>
                      <a:alpha val="50000"/>
                    </a:srgbClr>
                  </a:gs>
                  <a:gs pos="6000">
                    <a:srgbClr val="A31F1F">
                      <a:shade val="67500"/>
                      <a:satMod val="115000"/>
                    </a:srgbClr>
                  </a:gs>
                  <a:gs pos="100000">
                    <a:srgbClr val="A31F1F">
                      <a:shade val="100000"/>
                      <a:satMod val="115000"/>
                    </a:srgbClr>
                  </a:gs>
                </a:gsLst>
                <a:lin ang="2700000" scaled="1"/>
                <a:tileRect/>
              </a:gra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sz="600" b="1" dirty="0">
                    <a:solidFill>
                      <a:schemeClr val="bg1"/>
                    </a:solidFill>
                    <a:cs typeface="Arial"/>
                  </a:rPr>
                  <a:t>Experimentation</a:t>
                </a:r>
              </a:p>
            </p:txBody>
          </p:sp>
          <p:sp>
            <p:nvSpPr>
              <p:cNvPr id="345" name="Freeform 4808"/>
              <p:cNvSpPr>
                <a:spLocks noEditPoints="1"/>
              </p:cNvSpPr>
              <p:nvPr/>
            </p:nvSpPr>
            <p:spPr bwMode="auto">
              <a:xfrm>
                <a:off x="2194367" y="2855238"/>
                <a:ext cx="240507" cy="454291"/>
              </a:xfrm>
              <a:custGeom>
                <a:avLst/>
                <a:gdLst>
                  <a:gd name="T0" fmla="*/ 48 w 216"/>
                  <a:gd name="T1" fmla="*/ 16 h 408"/>
                  <a:gd name="T2" fmla="*/ 56 w 216"/>
                  <a:gd name="T3" fmla="*/ 0 h 408"/>
                  <a:gd name="T4" fmla="*/ 72 w 216"/>
                  <a:gd name="T5" fmla="*/ 12 h 408"/>
                  <a:gd name="T6" fmla="*/ 60 w 216"/>
                  <a:gd name="T7" fmla="*/ 24 h 408"/>
                  <a:gd name="T8" fmla="*/ 198 w 216"/>
                  <a:gd name="T9" fmla="*/ 36 h 408"/>
                  <a:gd name="T10" fmla="*/ 182 w 216"/>
                  <a:gd name="T11" fmla="*/ 24 h 408"/>
                  <a:gd name="T12" fmla="*/ 174 w 216"/>
                  <a:gd name="T13" fmla="*/ 40 h 408"/>
                  <a:gd name="T14" fmla="*/ 190 w 216"/>
                  <a:gd name="T15" fmla="*/ 46 h 408"/>
                  <a:gd name="T16" fmla="*/ 164 w 216"/>
                  <a:gd name="T17" fmla="*/ 58 h 408"/>
                  <a:gd name="T18" fmla="*/ 152 w 216"/>
                  <a:gd name="T19" fmla="*/ 46 h 408"/>
                  <a:gd name="T20" fmla="*/ 140 w 216"/>
                  <a:gd name="T21" fmla="*/ 58 h 408"/>
                  <a:gd name="T22" fmla="*/ 152 w 216"/>
                  <a:gd name="T23" fmla="*/ 70 h 408"/>
                  <a:gd name="T24" fmla="*/ 110 w 216"/>
                  <a:gd name="T25" fmla="*/ 102 h 408"/>
                  <a:gd name="T26" fmla="*/ 102 w 216"/>
                  <a:gd name="T27" fmla="*/ 86 h 408"/>
                  <a:gd name="T28" fmla="*/ 86 w 216"/>
                  <a:gd name="T29" fmla="*/ 96 h 408"/>
                  <a:gd name="T30" fmla="*/ 98 w 216"/>
                  <a:gd name="T31" fmla="*/ 108 h 408"/>
                  <a:gd name="T32" fmla="*/ 128 w 216"/>
                  <a:gd name="T33" fmla="*/ 352 h 408"/>
                  <a:gd name="T34" fmla="*/ 128 w 216"/>
                  <a:gd name="T35" fmla="*/ 322 h 408"/>
                  <a:gd name="T36" fmla="*/ 96 w 216"/>
                  <a:gd name="T37" fmla="*/ 330 h 408"/>
                  <a:gd name="T38" fmla="*/ 108 w 216"/>
                  <a:gd name="T39" fmla="*/ 356 h 408"/>
                  <a:gd name="T40" fmla="*/ 122 w 216"/>
                  <a:gd name="T41" fmla="*/ 44 h 408"/>
                  <a:gd name="T42" fmla="*/ 122 w 216"/>
                  <a:gd name="T43" fmla="*/ 16 h 408"/>
                  <a:gd name="T44" fmla="*/ 94 w 216"/>
                  <a:gd name="T45" fmla="*/ 16 h 408"/>
                  <a:gd name="T46" fmla="*/ 94 w 216"/>
                  <a:gd name="T47" fmla="*/ 44 h 408"/>
                  <a:gd name="T48" fmla="*/ 122 w 216"/>
                  <a:gd name="T49" fmla="*/ 44 h 408"/>
                  <a:gd name="T50" fmla="*/ 60 w 216"/>
                  <a:gd name="T51" fmla="*/ 56 h 408"/>
                  <a:gd name="T52" fmla="*/ 34 w 216"/>
                  <a:gd name="T53" fmla="*/ 52 h 408"/>
                  <a:gd name="T54" fmla="*/ 34 w 216"/>
                  <a:gd name="T55" fmla="*/ 74 h 408"/>
                  <a:gd name="T56" fmla="*/ 56 w 216"/>
                  <a:gd name="T57" fmla="*/ 74 h 408"/>
                  <a:gd name="T58" fmla="*/ 182 w 216"/>
                  <a:gd name="T59" fmla="*/ 406 h 408"/>
                  <a:gd name="T60" fmla="*/ 16 w 216"/>
                  <a:gd name="T61" fmla="*/ 394 h 408"/>
                  <a:gd name="T62" fmla="*/ 4 w 216"/>
                  <a:gd name="T63" fmla="*/ 338 h 408"/>
                  <a:gd name="T64" fmla="*/ 64 w 216"/>
                  <a:gd name="T65" fmla="*/ 132 h 408"/>
                  <a:gd name="T66" fmla="*/ 68 w 216"/>
                  <a:gd name="T67" fmla="*/ 116 h 408"/>
                  <a:gd name="T68" fmla="*/ 148 w 216"/>
                  <a:gd name="T69" fmla="*/ 116 h 408"/>
                  <a:gd name="T70" fmla="*/ 152 w 216"/>
                  <a:gd name="T71" fmla="*/ 132 h 408"/>
                  <a:gd name="T72" fmla="*/ 212 w 216"/>
                  <a:gd name="T73" fmla="*/ 336 h 408"/>
                  <a:gd name="T74" fmla="*/ 102 w 216"/>
                  <a:gd name="T75" fmla="*/ 158 h 408"/>
                  <a:gd name="T76" fmla="*/ 114 w 216"/>
                  <a:gd name="T77" fmla="*/ 170 h 408"/>
                  <a:gd name="T78" fmla="*/ 126 w 216"/>
                  <a:gd name="T79" fmla="*/ 158 h 408"/>
                  <a:gd name="T80" fmla="*/ 114 w 216"/>
                  <a:gd name="T81" fmla="*/ 146 h 408"/>
                  <a:gd name="T82" fmla="*/ 102 w 216"/>
                  <a:gd name="T83" fmla="*/ 158 h 408"/>
                  <a:gd name="T84" fmla="*/ 80 w 216"/>
                  <a:gd name="T85" fmla="*/ 280 h 408"/>
                  <a:gd name="T86" fmla="*/ 106 w 216"/>
                  <a:gd name="T87" fmla="*/ 268 h 408"/>
                  <a:gd name="T88" fmla="*/ 94 w 216"/>
                  <a:gd name="T89" fmla="*/ 242 h 408"/>
                  <a:gd name="T90" fmla="*/ 66 w 216"/>
                  <a:gd name="T91" fmla="*/ 262 h 408"/>
                  <a:gd name="T92" fmla="*/ 136 w 216"/>
                  <a:gd name="T93" fmla="*/ 308 h 408"/>
                  <a:gd name="T94" fmla="*/ 140 w 216"/>
                  <a:gd name="T95" fmla="*/ 298 h 408"/>
                  <a:gd name="T96" fmla="*/ 124 w 216"/>
                  <a:gd name="T97" fmla="*/ 288 h 408"/>
                  <a:gd name="T98" fmla="*/ 116 w 216"/>
                  <a:gd name="T99" fmla="*/ 302 h 408"/>
                  <a:gd name="T100" fmla="*/ 82 w 216"/>
                  <a:gd name="T101" fmla="*/ 298 h 408"/>
                  <a:gd name="T102" fmla="*/ 18 w 216"/>
                  <a:gd name="T103" fmla="*/ 352 h 408"/>
                  <a:gd name="T104" fmla="*/ 32 w 216"/>
                  <a:gd name="T105" fmla="*/ 386 h 408"/>
                  <a:gd name="T106" fmla="*/ 184 w 216"/>
                  <a:gd name="T107" fmla="*/ 386 h 408"/>
                  <a:gd name="T108" fmla="*/ 198 w 216"/>
                  <a:gd name="T109" fmla="*/ 35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6" h="408">
                    <a:moveTo>
                      <a:pt x="60" y="24"/>
                    </a:moveTo>
                    <a:lnTo>
                      <a:pt x="60" y="24"/>
                    </a:lnTo>
                    <a:lnTo>
                      <a:pt x="56" y="22"/>
                    </a:lnTo>
                    <a:lnTo>
                      <a:pt x="52" y="20"/>
                    </a:lnTo>
                    <a:lnTo>
                      <a:pt x="52" y="20"/>
                    </a:lnTo>
                    <a:lnTo>
                      <a:pt x="48" y="16"/>
                    </a:lnTo>
                    <a:lnTo>
                      <a:pt x="48" y="12"/>
                    </a:lnTo>
                    <a:lnTo>
                      <a:pt x="48" y="12"/>
                    </a:lnTo>
                    <a:lnTo>
                      <a:pt x="48" y="6"/>
                    </a:lnTo>
                    <a:lnTo>
                      <a:pt x="52" y="2"/>
                    </a:lnTo>
                    <a:lnTo>
                      <a:pt x="52" y="2"/>
                    </a:lnTo>
                    <a:lnTo>
                      <a:pt x="56" y="0"/>
                    </a:lnTo>
                    <a:lnTo>
                      <a:pt x="60" y="0"/>
                    </a:lnTo>
                    <a:lnTo>
                      <a:pt x="64" y="0"/>
                    </a:lnTo>
                    <a:lnTo>
                      <a:pt x="68" y="2"/>
                    </a:lnTo>
                    <a:lnTo>
                      <a:pt x="68" y="2"/>
                    </a:lnTo>
                    <a:lnTo>
                      <a:pt x="72" y="6"/>
                    </a:lnTo>
                    <a:lnTo>
                      <a:pt x="72" y="12"/>
                    </a:lnTo>
                    <a:lnTo>
                      <a:pt x="72" y="12"/>
                    </a:lnTo>
                    <a:lnTo>
                      <a:pt x="72" y="16"/>
                    </a:lnTo>
                    <a:lnTo>
                      <a:pt x="68" y="20"/>
                    </a:lnTo>
                    <a:lnTo>
                      <a:pt x="68" y="20"/>
                    </a:lnTo>
                    <a:lnTo>
                      <a:pt x="64" y="22"/>
                    </a:lnTo>
                    <a:lnTo>
                      <a:pt x="60" y="24"/>
                    </a:lnTo>
                    <a:lnTo>
                      <a:pt x="60" y="24"/>
                    </a:lnTo>
                    <a:close/>
                    <a:moveTo>
                      <a:pt x="194" y="44"/>
                    </a:moveTo>
                    <a:lnTo>
                      <a:pt x="194" y="44"/>
                    </a:lnTo>
                    <a:lnTo>
                      <a:pt x="196" y="40"/>
                    </a:lnTo>
                    <a:lnTo>
                      <a:pt x="198" y="36"/>
                    </a:lnTo>
                    <a:lnTo>
                      <a:pt x="198" y="36"/>
                    </a:lnTo>
                    <a:lnTo>
                      <a:pt x="196" y="32"/>
                    </a:lnTo>
                    <a:lnTo>
                      <a:pt x="194" y="28"/>
                    </a:lnTo>
                    <a:lnTo>
                      <a:pt x="194" y="28"/>
                    </a:lnTo>
                    <a:lnTo>
                      <a:pt x="190" y="24"/>
                    </a:lnTo>
                    <a:lnTo>
                      <a:pt x="186" y="24"/>
                    </a:lnTo>
                    <a:lnTo>
                      <a:pt x="182" y="24"/>
                    </a:lnTo>
                    <a:lnTo>
                      <a:pt x="178" y="28"/>
                    </a:lnTo>
                    <a:lnTo>
                      <a:pt x="178" y="28"/>
                    </a:lnTo>
                    <a:lnTo>
                      <a:pt x="174" y="32"/>
                    </a:lnTo>
                    <a:lnTo>
                      <a:pt x="174" y="36"/>
                    </a:lnTo>
                    <a:lnTo>
                      <a:pt x="174" y="36"/>
                    </a:lnTo>
                    <a:lnTo>
                      <a:pt x="174" y="40"/>
                    </a:lnTo>
                    <a:lnTo>
                      <a:pt x="178" y="44"/>
                    </a:lnTo>
                    <a:lnTo>
                      <a:pt x="178" y="44"/>
                    </a:lnTo>
                    <a:lnTo>
                      <a:pt x="182" y="46"/>
                    </a:lnTo>
                    <a:lnTo>
                      <a:pt x="186" y="48"/>
                    </a:lnTo>
                    <a:lnTo>
                      <a:pt x="186" y="48"/>
                    </a:lnTo>
                    <a:lnTo>
                      <a:pt x="190" y="46"/>
                    </a:lnTo>
                    <a:lnTo>
                      <a:pt x="194" y="44"/>
                    </a:lnTo>
                    <a:lnTo>
                      <a:pt x="194" y="44"/>
                    </a:lnTo>
                    <a:close/>
                    <a:moveTo>
                      <a:pt x="160" y="66"/>
                    </a:moveTo>
                    <a:lnTo>
                      <a:pt x="160" y="66"/>
                    </a:lnTo>
                    <a:lnTo>
                      <a:pt x="162" y="62"/>
                    </a:lnTo>
                    <a:lnTo>
                      <a:pt x="164" y="58"/>
                    </a:lnTo>
                    <a:lnTo>
                      <a:pt x="164" y="58"/>
                    </a:lnTo>
                    <a:lnTo>
                      <a:pt x="162" y="54"/>
                    </a:lnTo>
                    <a:lnTo>
                      <a:pt x="160" y="50"/>
                    </a:lnTo>
                    <a:lnTo>
                      <a:pt x="160" y="50"/>
                    </a:lnTo>
                    <a:lnTo>
                      <a:pt x="156" y="46"/>
                    </a:lnTo>
                    <a:lnTo>
                      <a:pt x="152" y="46"/>
                    </a:lnTo>
                    <a:lnTo>
                      <a:pt x="146" y="46"/>
                    </a:lnTo>
                    <a:lnTo>
                      <a:pt x="142" y="50"/>
                    </a:lnTo>
                    <a:lnTo>
                      <a:pt x="142" y="50"/>
                    </a:lnTo>
                    <a:lnTo>
                      <a:pt x="140" y="54"/>
                    </a:lnTo>
                    <a:lnTo>
                      <a:pt x="140" y="58"/>
                    </a:lnTo>
                    <a:lnTo>
                      <a:pt x="140" y="58"/>
                    </a:lnTo>
                    <a:lnTo>
                      <a:pt x="140" y="62"/>
                    </a:lnTo>
                    <a:lnTo>
                      <a:pt x="142" y="66"/>
                    </a:lnTo>
                    <a:lnTo>
                      <a:pt x="142" y="66"/>
                    </a:lnTo>
                    <a:lnTo>
                      <a:pt x="146" y="68"/>
                    </a:lnTo>
                    <a:lnTo>
                      <a:pt x="152" y="70"/>
                    </a:lnTo>
                    <a:lnTo>
                      <a:pt x="152" y="70"/>
                    </a:lnTo>
                    <a:lnTo>
                      <a:pt x="156" y="68"/>
                    </a:lnTo>
                    <a:lnTo>
                      <a:pt x="160" y="66"/>
                    </a:lnTo>
                    <a:lnTo>
                      <a:pt x="160" y="66"/>
                    </a:lnTo>
                    <a:close/>
                    <a:moveTo>
                      <a:pt x="106" y="104"/>
                    </a:moveTo>
                    <a:lnTo>
                      <a:pt x="106" y="104"/>
                    </a:lnTo>
                    <a:lnTo>
                      <a:pt x="110" y="102"/>
                    </a:lnTo>
                    <a:lnTo>
                      <a:pt x="110" y="96"/>
                    </a:lnTo>
                    <a:lnTo>
                      <a:pt x="110" y="96"/>
                    </a:lnTo>
                    <a:lnTo>
                      <a:pt x="110" y="92"/>
                    </a:lnTo>
                    <a:lnTo>
                      <a:pt x="106" y="88"/>
                    </a:lnTo>
                    <a:lnTo>
                      <a:pt x="106" y="88"/>
                    </a:lnTo>
                    <a:lnTo>
                      <a:pt x="102" y="86"/>
                    </a:lnTo>
                    <a:lnTo>
                      <a:pt x="98" y="84"/>
                    </a:lnTo>
                    <a:lnTo>
                      <a:pt x="94" y="86"/>
                    </a:lnTo>
                    <a:lnTo>
                      <a:pt x="90" y="88"/>
                    </a:lnTo>
                    <a:lnTo>
                      <a:pt x="90" y="88"/>
                    </a:lnTo>
                    <a:lnTo>
                      <a:pt x="88" y="92"/>
                    </a:lnTo>
                    <a:lnTo>
                      <a:pt x="86" y="96"/>
                    </a:lnTo>
                    <a:lnTo>
                      <a:pt x="86" y="96"/>
                    </a:lnTo>
                    <a:lnTo>
                      <a:pt x="88" y="102"/>
                    </a:lnTo>
                    <a:lnTo>
                      <a:pt x="90" y="104"/>
                    </a:lnTo>
                    <a:lnTo>
                      <a:pt x="90" y="104"/>
                    </a:lnTo>
                    <a:lnTo>
                      <a:pt x="94" y="108"/>
                    </a:lnTo>
                    <a:lnTo>
                      <a:pt x="98" y="108"/>
                    </a:lnTo>
                    <a:lnTo>
                      <a:pt x="98" y="108"/>
                    </a:lnTo>
                    <a:lnTo>
                      <a:pt x="102" y="108"/>
                    </a:lnTo>
                    <a:lnTo>
                      <a:pt x="106" y="104"/>
                    </a:lnTo>
                    <a:lnTo>
                      <a:pt x="106" y="104"/>
                    </a:lnTo>
                    <a:close/>
                    <a:moveTo>
                      <a:pt x="128" y="352"/>
                    </a:moveTo>
                    <a:lnTo>
                      <a:pt x="128" y="352"/>
                    </a:lnTo>
                    <a:lnTo>
                      <a:pt x="134" y="344"/>
                    </a:lnTo>
                    <a:lnTo>
                      <a:pt x="134" y="336"/>
                    </a:lnTo>
                    <a:lnTo>
                      <a:pt x="134" y="336"/>
                    </a:lnTo>
                    <a:lnTo>
                      <a:pt x="134" y="330"/>
                    </a:lnTo>
                    <a:lnTo>
                      <a:pt x="128" y="322"/>
                    </a:lnTo>
                    <a:lnTo>
                      <a:pt x="128" y="322"/>
                    </a:lnTo>
                    <a:lnTo>
                      <a:pt x="122" y="318"/>
                    </a:lnTo>
                    <a:lnTo>
                      <a:pt x="114" y="318"/>
                    </a:lnTo>
                    <a:lnTo>
                      <a:pt x="108" y="318"/>
                    </a:lnTo>
                    <a:lnTo>
                      <a:pt x="100" y="322"/>
                    </a:lnTo>
                    <a:lnTo>
                      <a:pt x="100" y="322"/>
                    </a:lnTo>
                    <a:lnTo>
                      <a:pt x="96" y="330"/>
                    </a:lnTo>
                    <a:lnTo>
                      <a:pt x="94" y="336"/>
                    </a:lnTo>
                    <a:lnTo>
                      <a:pt x="94" y="336"/>
                    </a:lnTo>
                    <a:lnTo>
                      <a:pt x="96" y="344"/>
                    </a:lnTo>
                    <a:lnTo>
                      <a:pt x="100" y="352"/>
                    </a:lnTo>
                    <a:lnTo>
                      <a:pt x="100" y="352"/>
                    </a:lnTo>
                    <a:lnTo>
                      <a:pt x="108" y="356"/>
                    </a:lnTo>
                    <a:lnTo>
                      <a:pt x="114" y="356"/>
                    </a:lnTo>
                    <a:lnTo>
                      <a:pt x="114" y="356"/>
                    </a:lnTo>
                    <a:lnTo>
                      <a:pt x="122" y="356"/>
                    </a:lnTo>
                    <a:lnTo>
                      <a:pt x="128" y="352"/>
                    </a:lnTo>
                    <a:lnTo>
                      <a:pt x="128" y="352"/>
                    </a:lnTo>
                    <a:close/>
                    <a:moveTo>
                      <a:pt x="122" y="44"/>
                    </a:moveTo>
                    <a:lnTo>
                      <a:pt x="122" y="44"/>
                    </a:lnTo>
                    <a:lnTo>
                      <a:pt x="126" y="38"/>
                    </a:lnTo>
                    <a:lnTo>
                      <a:pt x="128" y="30"/>
                    </a:lnTo>
                    <a:lnTo>
                      <a:pt x="128" y="30"/>
                    </a:lnTo>
                    <a:lnTo>
                      <a:pt x="126" y="22"/>
                    </a:lnTo>
                    <a:lnTo>
                      <a:pt x="122" y="16"/>
                    </a:lnTo>
                    <a:lnTo>
                      <a:pt x="122" y="16"/>
                    </a:lnTo>
                    <a:lnTo>
                      <a:pt x="116" y="12"/>
                    </a:lnTo>
                    <a:lnTo>
                      <a:pt x="108" y="10"/>
                    </a:lnTo>
                    <a:lnTo>
                      <a:pt x="100" y="12"/>
                    </a:lnTo>
                    <a:lnTo>
                      <a:pt x="94" y="16"/>
                    </a:lnTo>
                    <a:lnTo>
                      <a:pt x="94" y="16"/>
                    </a:lnTo>
                    <a:lnTo>
                      <a:pt x="90" y="22"/>
                    </a:lnTo>
                    <a:lnTo>
                      <a:pt x="88" y="30"/>
                    </a:lnTo>
                    <a:lnTo>
                      <a:pt x="88" y="30"/>
                    </a:lnTo>
                    <a:lnTo>
                      <a:pt x="90" y="38"/>
                    </a:lnTo>
                    <a:lnTo>
                      <a:pt x="94" y="44"/>
                    </a:lnTo>
                    <a:lnTo>
                      <a:pt x="94" y="44"/>
                    </a:lnTo>
                    <a:lnTo>
                      <a:pt x="100" y="48"/>
                    </a:lnTo>
                    <a:lnTo>
                      <a:pt x="108" y="50"/>
                    </a:lnTo>
                    <a:lnTo>
                      <a:pt x="108" y="50"/>
                    </a:lnTo>
                    <a:lnTo>
                      <a:pt x="116" y="48"/>
                    </a:lnTo>
                    <a:lnTo>
                      <a:pt x="122" y="44"/>
                    </a:lnTo>
                    <a:lnTo>
                      <a:pt x="122" y="44"/>
                    </a:lnTo>
                    <a:close/>
                    <a:moveTo>
                      <a:pt x="56" y="74"/>
                    </a:moveTo>
                    <a:lnTo>
                      <a:pt x="56" y="74"/>
                    </a:lnTo>
                    <a:lnTo>
                      <a:pt x="60" y="68"/>
                    </a:lnTo>
                    <a:lnTo>
                      <a:pt x="60" y="62"/>
                    </a:lnTo>
                    <a:lnTo>
                      <a:pt x="60" y="62"/>
                    </a:lnTo>
                    <a:lnTo>
                      <a:pt x="60" y="56"/>
                    </a:lnTo>
                    <a:lnTo>
                      <a:pt x="56" y="52"/>
                    </a:lnTo>
                    <a:lnTo>
                      <a:pt x="56" y="52"/>
                    </a:lnTo>
                    <a:lnTo>
                      <a:pt x="50" y="48"/>
                    </a:lnTo>
                    <a:lnTo>
                      <a:pt x="44" y="46"/>
                    </a:lnTo>
                    <a:lnTo>
                      <a:pt x="38" y="48"/>
                    </a:lnTo>
                    <a:lnTo>
                      <a:pt x="34" y="52"/>
                    </a:lnTo>
                    <a:lnTo>
                      <a:pt x="34" y="52"/>
                    </a:lnTo>
                    <a:lnTo>
                      <a:pt x="30" y="56"/>
                    </a:lnTo>
                    <a:lnTo>
                      <a:pt x="28" y="62"/>
                    </a:lnTo>
                    <a:lnTo>
                      <a:pt x="28" y="62"/>
                    </a:lnTo>
                    <a:lnTo>
                      <a:pt x="30" y="68"/>
                    </a:lnTo>
                    <a:lnTo>
                      <a:pt x="34" y="74"/>
                    </a:lnTo>
                    <a:lnTo>
                      <a:pt x="34" y="74"/>
                    </a:lnTo>
                    <a:lnTo>
                      <a:pt x="38" y="78"/>
                    </a:lnTo>
                    <a:lnTo>
                      <a:pt x="44" y="78"/>
                    </a:lnTo>
                    <a:lnTo>
                      <a:pt x="44" y="78"/>
                    </a:lnTo>
                    <a:lnTo>
                      <a:pt x="50" y="78"/>
                    </a:lnTo>
                    <a:lnTo>
                      <a:pt x="56" y="74"/>
                    </a:lnTo>
                    <a:lnTo>
                      <a:pt x="56" y="74"/>
                    </a:lnTo>
                    <a:close/>
                    <a:moveTo>
                      <a:pt x="208" y="386"/>
                    </a:moveTo>
                    <a:lnTo>
                      <a:pt x="208" y="386"/>
                    </a:lnTo>
                    <a:lnTo>
                      <a:pt x="200" y="394"/>
                    </a:lnTo>
                    <a:lnTo>
                      <a:pt x="192" y="402"/>
                    </a:lnTo>
                    <a:lnTo>
                      <a:pt x="182" y="406"/>
                    </a:lnTo>
                    <a:lnTo>
                      <a:pt x="172" y="408"/>
                    </a:lnTo>
                    <a:lnTo>
                      <a:pt x="44" y="408"/>
                    </a:lnTo>
                    <a:lnTo>
                      <a:pt x="44" y="408"/>
                    </a:lnTo>
                    <a:lnTo>
                      <a:pt x="34" y="406"/>
                    </a:lnTo>
                    <a:lnTo>
                      <a:pt x="24" y="402"/>
                    </a:lnTo>
                    <a:lnTo>
                      <a:pt x="16" y="394"/>
                    </a:lnTo>
                    <a:lnTo>
                      <a:pt x="8" y="386"/>
                    </a:lnTo>
                    <a:lnTo>
                      <a:pt x="8" y="386"/>
                    </a:lnTo>
                    <a:lnTo>
                      <a:pt x="2" y="374"/>
                    </a:lnTo>
                    <a:lnTo>
                      <a:pt x="0" y="362"/>
                    </a:lnTo>
                    <a:lnTo>
                      <a:pt x="0" y="350"/>
                    </a:lnTo>
                    <a:lnTo>
                      <a:pt x="4" y="338"/>
                    </a:lnTo>
                    <a:lnTo>
                      <a:pt x="76" y="202"/>
                    </a:lnTo>
                    <a:lnTo>
                      <a:pt x="76" y="136"/>
                    </a:lnTo>
                    <a:lnTo>
                      <a:pt x="72" y="136"/>
                    </a:lnTo>
                    <a:lnTo>
                      <a:pt x="72" y="136"/>
                    </a:lnTo>
                    <a:lnTo>
                      <a:pt x="68" y="134"/>
                    </a:lnTo>
                    <a:lnTo>
                      <a:pt x="64" y="132"/>
                    </a:lnTo>
                    <a:lnTo>
                      <a:pt x="62" y="130"/>
                    </a:lnTo>
                    <a:lnTo>
                      <a:pt x="62" y="126"/>
                    </a:lnTo>
                    <a:lnTo>
                      <a:pt x="62" y="126"/>
                    </a:lnTo>
                    <a:lnTo>
                      <a:pt x="62" y="122"/>
                    </a:lnTo>
                    <a:lnTo>
                      <a:pt x="64" y="118"/>
                    </a:lnTo>
                    <a:lnTo>
                      <a:pt x="68" y="116"/>
                    </a:lnTo>
                    <a:lnTo>
                      <a:pt x="72" y="116"/>
                    </a:lnTo>
                    <a:lnTo>
                      <a:pt x="86" y="116"/>
                    </a:lnTo>
                    <a:lnTo>
                      <a:pt x="130" y="116"/>
                    </a:lnTo>
                    <a:lnTo>
                      <a:pt x="144" y="116"/>
                    </a:lnTo>
                    <a:lnTo>
                      <a:pt x="144" y="116"/>
                    </a:lnTo>
                    <a:lnTo>
                      <a:pt x="148" y="116"/>
                    </a:lnTo>
                    <a:lnTo>
                      <a:pt x="152" y="118"/>
                    </a:lnTo>
                    <a:lnTo>
                      <a:pt x="154" y="122"/>
                    </a:lnTo>
                    <a:lnTo>
                      <a:pt x="154" y="126"/>
                    </a:lnTo>
                    <a:lnTo>
                      <a:pt x="154" y="126"/>
                    </a:lnTo>
                    <a:lnTo>
                      <a:pt x="154" y="130"/>
                    </a:lnTo>
                    <a:lnTo>
                      <a:pt x="152" y="132"/>
                    </a:lnTo>
                    <a:lnTo>
                      <a:pt x="148" y="134"/>
                    </a:lnTo>
                    <a:lnTo>
                      <a:pt x="144" y="136"/>
                    </a:lnTo>
                    <a:lnTo>
                      <a:pt x="140" y="136"/>
                    </a:lnTo>
                    <a:lnTo>
                      <a:pt x="140" y="202"/>
                    </a:lnTo>
                    <a:lnTo>
                      <a:pt x="212" y="336"/>
                    </a:lnTo>
                    <a:lnTo>
                      <a:pt x="212" y="336"/>
                    </a:lnTo>
                    <a:lnTo>
                      <a:pt x="216" y="348"/>
                    </a:lnTo>
                    <a:lnTo>
                      <a:pt x="216" y="362"/>
                    </a:lnTo>
                    <a:lnTo>
                      <a:pt x="214" y="374"/>
                    </a:lnTo>
                    <a:lnTo>
                      <a:pt x="208" y="386"/>
                    </a:lnTo>
                    <a:lnTo>
                      <a:pt x="208" y="386"/>
                    </a:lnTo>
                    <a:close/>
                    <a:moveTo>
                      <a:pt x="102" y="158"/>
                    </a:moveTo>
                    <a:lnTo>
                      <a:pt x="102" y="158"/>
                    </a:lnTo>
                    <a:lnTo>
                      <a:pt x="102" y="162"/>
                    </a:lnTo>
                    <a:lnTo>
                      <a:pt x="104" y="166"/>
                    </a:lnTo>
                    <a:lnTo>
                      <a:pt x="104" y="166"/>
                    </a:lnTo>
                    <a:lnTo>
                      <a:pt x="108" y="168"/>
                    </a:lnTo>
                    <a:lnTo>
                      <a:pt x="114" y="170"/>
                    </a:lnTo>
                    <a:lnTo>
                      <a:pt x="114" y="170"/>
                    </a:lnTo>
                    <a:lnTo>
                      <a:pt x="118" y="168"/>
                    </a:lnTo>
                    <a:lnTo>
                      <a:pt x="122" y="166"/>
                    </a:lnTo>
                    <a:lnTo>
                      <a:pt x="122" y="166"/>
                    </a:lnTo>
                    <a:lnTo>
                      <a:pt x="124" y="162"/>
                    </a:lnTo>
                    <a:lnTo>
                      <a:pt x="126" y="158"/>
                    </a:lnTo>
                    <a:lnTo>
                      <a:pt x="126" y="158"/>
                    </a:lnTo>
                    <a:lnTo>
                      <a:pt x="124" y="152"/>
                    </a:lnTo>
                    <a:lnTo>
                      <a:pt x="122" y="148"/>
                    </a:lnTo>
                    <a:lnTo>
                      <a:pt x="122" y="148"/>
                    </a:lnTo>
                    <a:lnTo>
                      <a:pt x="118" y="146"/>
                    </a:lnTo>
                    <a:lnTo>
                      <a:pt x="114" y="146"/>
                    </a:lnTo>
                    <a:lnTo>
                      <a:pt x="108" y="146"/>
                    </a:lnTo>
                    <a:lnTo>
                      <a:pt x="104" y="148"/>
                    </a:lnTo>
                    <a:lnTo>
                      <a:pt x="104" y="148"/>
                    </a:lnTo>
                    <a:lnTo>
                      <a:pt x="102" y="152"/>
                    </a:lnTo>
                    <a:lnTo>
                      <a:pt x="102" y="158"/>
                    </a:lnTo>
                    <a:lnTo>
                      <a:pt x="102" y="158"/>
                    </a:lnTo>
                    <a:close/>
                    <a:moveTo>
                      <a:pt x="66" y="262"/>
                    </a:moveTo>
                    <a:lnTo>
                      <a:pt x="66" y="262"/>
                    </a:lnTo>
                    <a:lnTo>
                      <a:pt x="68" y="268"/>
                    </a:lnTo>
                    <a:lnTo>
                      <a:pt x="72" y="276"/>
                    </a:lnTo>
                    <a:lnTo>
                      <a:pt x="72" y="276"/>
                    </a:lnTo>
                    <a:lnTo>
                      <a:pt x="80" y="280"/>
                    </a:lnTo>
                    <a:lnTo>
                      <a:pt x="86" y="282"/>
                    </a:lnTo>
                    <a:lnTo>
                      <a:pt x="86" y="282"/>
                    </a:lnTo>
                    <a:lnTo>
                      <a:pt x="94" y="280"/>
                    </a:lnTo>
                    <a:lnTo>
                      <a:pt x="100" y="276"/>
                    </a:lnTo>
                    <a:lnTo>
                      <a:pt x="100" y="276"/>
                    </a:lnTo>
                    <a:lnTo>
                      <a:pt x="106" y="268"/>
                    </a:lnTo>
                    <a:lnTo>
                      <a:pt x="106" y="262"/>
                    </a:lnTo>
                    <a:lnTo>
                      <a:pt x="106" y="262"/>
                    </a:lnTo>
                    <a:lnTo>
                      <a:pt x="106" y="254"/>
                    </a:lnTo>
                    <a:lnTo>
                      <a:pt x="100" y="248"/>
                    </a:lnTo>
                    <a:lnTo>
                      <a:pt x="100" y="248"/>
                    </a:lnTo>
                    <a:lnTo>
                      <a:pt x="94" y="242"/>
                    </a:lnTo>
                    <a:lnTo>
                      <a:pt x="86" y="242"/>
                    </a:lnTo>
                    <a:lnTo>
                      <a:pt x="80" y="242"/>
                    </a:lnTo>
                    <a:lnTo>
                      <a:pt x="72" y="248"/>
                    </a:lnTo>
                    <a:lnTo>
                      <a:pt x="72" y="248"/>
                    </a:lnTo>
                    <a:lnTo>
                      <a:pt x="68" y="254"/>
                    </a:lnTo>
                    <a:lnTo>
                      <a:pt x="66" y="262"/>
                    </a:lnTo>
                    <a:lnTo>
                      <a:pt x="66" y="262"/>
                    </a:lnTo>
                    <a:close/>
                    <a:moveTo>
                      <a:pt x="196" y="344"/>
                    </a:moveTo>
                    <a:lnTo>
                      <a:pt x="174" y="304"/>
                    </a:lnTo>
                    <a:lnTo>
                      <a:pt x="174" y="304"/>
                    </a:lnTo>
                    <a:lnTo>
                      <a:pt x="156" y="306"/>
                    </a:lnTo>
                    <a:lnTo>
                      <a:pt x="136" y="308"/>
                    </a:lnTo>
                    <a:lnTo>
                      <a:pt x="136" y="308"/>
                    </a:lnTo>
                    <a:lnTo>
                      <a:pt x="136" y="308"/>
                    </a:lnTo>
                    <a:lnTo>
                      <a:pt x="136" y="308"/>
                    </a:lnTo>
                    <a:lnTo>
                      <a:pt x="138" y="304"/>
                    </a:lnTo>
                    <a:lnTo>
                      <a:pt x="140" y="298"/>
                    </a:lnTo>
                    <a:lnTo>
                      <a:pt x="140" y="298"/>
                    </a:lnTo>
                    <a:lnTo>
                      <a:pt x="138" y="294"/>
                    </a:lnTo>
                    <a:lnTo>
                      <a:pt x="136" y="290"/>
                    </a:lnTo>
                    <a:lnTo>
                      <a:pt x="136" y="290"/>
                    </a:lnTo>
                    <a:lnTo>
                      <a:pt x="132" y="288"/>
                    </a:lnTo>
                    <a:lnTo>
                      <a:pt x="128" y="288"/>
                    </a:lnTo>
                    <a:lnTo>
                      <a:pt x="124" y="288"/>
                    </a:lnTo>
                    <a:lnTo>
                      <a:pt x="120" y="290"/>
                    </a:lnTo>
                    <a:lnTo>
                      <a:pt x="120" y="290"/>
                    </a:lnTo>
                    <a:lnTo>
                      <a:pt x="116" y="294"/>
                    </a:lnTo>
                    <a:lnTo>
                      <a:pt x="116" y="298"/>
                    </a:lnTo>
                    <a:lnTo>
                      <a:pt x="116" y="298"/>
                    </a:lnTo>
                    <a:lnTo>
                      <a:pt x="116" y="302"/>
                    </a:lnTo>
                    <a:lnTo>
                      <a:pt x="118" y="306"/>
                    </a:lnTo>
                    <a:lnTo>
                      <a:pt x="118" y="306"/>
                    </a:lnTo>
                    <a:lnTo>
                      <a:pt x="100" y="302"/>
                    </a:lnTo>
                    <a:lnTo>
                      <a:pt x="100" y="302"/>
                    </a:lnTo>
                    <a:lnTo>
                      <a:pt x="82" y="298"/>
                    </a:lnTo>
                    <a:lnTo>
                      <a:pt x="82" y="298"/>
                    </a:lnTo>
                    <a:lnTo>
                      <a:pt x="60" y="296"/>
                    </a:lnTo>
                    <a:lnTo>
                      <a:pt x="60" y="296"/>
                    </a:lnTo>
                    <a:lnTo>
                      <a:pt x="46" y="298"/>
                    </a:lnTo>
                    <a:lnTo>
                      <a:pt x="20" y="346"/>
                    </a:lnTo>
                    <a:lnTo>
                      <a:pt x="20" y="346"/>
                    </a:lnTo>
                    <a:lnTo>
                      <a:pt x="18" y="352"/>
                    </a:lnTo>
                    <a:lnTo>
                      <a:pt x="18" y="360"/>
                    </a:lnTo>
                    <a:lnTo>
                      <a:pt x="20" y="368"/>
                    </a:lnTo>
                    <a:lnTo>
                      <a:pt x="24" y="376"/>
                    </a:lnTo>
                    <a:lnTo>
                      <a:pt x="24" y="376"/>
                    </a:lnTo>
                    <a:lnTo>
                      <a:pt x="28" y="382"/>
                    </a:lnTo>
                    <a:lnTo>
                      <a:pt x="32" y="386"/>
                    </a:lnTo>
                    <a:lnTo>
                      <a:pt x="38" y="388"/>
                    </a:lnTo>
                    <a:lnTo>
                      <a:pt x="44" y="390"/>
                    </a:lnTo>
                    <a:lnTo>
                      <a:pt x="172" y="390"/>
                    </a:lnTo>
                    <a:lnTo>
                      <a:pt x="172" y="390"/>
                    </a:lnTo>
                    <a:lnTo>
                      <a:pt x="178" y="388"/>
                    </a:lnTo>
                    <a:lnTo>
                      <a:pt x="184" y="386"/>
                    </a:lnTo>
                    <a:lnTo>
                      <a:pt x="188" y="382"/>
                    </a:lnTo>
                    <a:lnTo>
                      <a:pt x="192" y="376"/>
                    </a:lnTo>
                    <a:lnTo>
                      <a:pt x="192" y="376"/>
                    </a:lnTo>
                    <a:lnTo>
                      <a:pt x="196" y="368"/>
                    </a:lnTo>
                    <a:lnTo>
                      <a:pt x="198" y="360"/>
                    </a:lnTo>
                    <a:lnTo>
                      <a:pt x="198" y="352"/>
                    </a:lnTo>
                    <a:lnTo>
                      <a:pt x="196" y="344"/>
                    </a:lnTo>
                    <a:lnTo>
                      <a:pt x="196" y="34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GB" sz="600"/>
              </a:p>
            </p:txBody>
          </p:sp>
        </p:grpSp>
        <p:grpSp>
          <p:nvGrpSpPr>
            <p:cNvPr id="346" name="Group 345"/>
            <p:cNvGrpSpPr/>
            <p:nvPr/>
          </p:nvGrpSpPr>
          <p:grpSpPr>
            <a:xfrm>
              <a:off x="10611408" y="2132733"/>
              <a:ext cx="939921" cy="939921"/>
              <a:chOff x="9725412" y="1522988"/>
              <a:chExt cx="1096575" cy="1096574"/>
            </a:xfrm>
          </p:grpSpPr>
          <p:sp>
            <p:nvSpPr>
              <p:cNvPr id="347" name="Rectangle 346"/>
              <p:cNvSpPr/>
              <p:nvPr/>
            </p:nvSpPr>
            <p:spPr>
              <a:xfrm>
                <a:off x="9725412" y="1522988"/>
                <a:ext cx="1096575" cy="1096574"/>
              </a:xfrm>
              <a:prstGeom prst="rect">
                <a:avLst/>
              </a:prstGeom>
              <a:solidFill>
                <a:schemeClr val="accent4">
                  <a:lumMod val="7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sz="600" b="1" dirty="0">
                    <a:solidFill>
                      <a:schemeClr val="bg1"/>
                    </a:solidFill>
                    <a:cs typeface="Arial"/>
                  </a:rPr>
                  <a:t>Service </a:t>
                </a:r>
              </a:p>
              <a:p>
                <a:pPr algn="ctr"/>
                <a:r>
                  <a:rPr lang="en-US" sz="600" b="1" dirty="0">
                    <a:solidFill>
                      <a:schemeClr val="bg1"/>
                    </a:solidFill>
                    <a:cs typeface="Arial"/>
                  </a:rPr>
                  <a:t>Monitoring</a:t>
                </a:r>
              </a:p>
            </p:txBody>
          </p:sp>
          <p:sp>
            <p:nvSpPr>
              <p:cNvPr id="348" name="Freeform 4955"/>
              <p:cNvSpPr>
                <a:spLocks noEditPoints="1"/>
              </p:cNvSpPr>
              <p:nvPr/>
            </p:nvSpPr>
            <p:spPr bwMode="auto">
              <a:xfrm>
                <a:off x="10081088" y="1824588"/>
                <a:ext cx="391301" cy="272591"/>
              </a:xfrm>
              <a:custGeom>
                <a:avLst/>
                <a:gdLst>
                  <a:gd name="T0" fmla="*/ 16 w 356"/>
                  <a:gd name="T1" fmla="*/ 0 h 248"/>
                  <a:gd name="T2" fmla="*/ 2 w 356"/>
                  <a:gd name="T3" fmla="*/ 10 h 248"/>
                  <a:gd name="T4" fmla="*/ 0 w 356"/>
                  <a:gd name="T5" fmla="*/ 232 h 248"/>
                  <a:gd name="T6" fmla="*/ 10 w 356"/>
                  <a:gd name="T7" fmla="*/ 246 h 248"/>
                  <a:gd name="T8" fmla="*/ 340 w 356"/>
                  <a:gd name="T9" fmla="*/ 248 h 248"/>
                  <a:gd name="T10" fmla="*/ 354 w 356"/>
                  <a:gd name="T11" fmla="*/ 238 h 248"/>
                  <a:gd name="T12" fmla="*/ 356 w 356"/>
                  <a:gd name="T13" fmla="*/ 16 h 248"/>
                  <a:gd name="T14" fmla="*/ 346 w 356"/>
                  <a:gd name="T15" fmla="*/ 2 h 248"/>
                  <a:gd name="T16" fmla="*/ 216 w 356"/>
                  <a:gd name="T17" fmla="*/ 16 h 248"/>
                  <a:gd name="T18" fmla="*/ 216 w 356"/>
                  <a:gd name="T19" fmla="*/ 40 h 248"/>
                  <a:gd name="T20" fmla="*/ 168 w 356"/>
                  <a:gd name="T21" fmla="*/ 16 h 248"/>
                  <a:gd name="T22" fmla="*/ 152 w 356"/>
                  <a:gd name="T23" fmla="*/ 16 h 248"/>
                  <a:gd name="T24" fmla="*/ 106 w 356"/>
                  <a:gd name="T25" fmla="*/ 70 h 248"/>
                  <a:gd name="T26" fmla="*/ 26 w 356"/>
                  <a:gd name="T27" fmla="*/ 16 h 248"/>
                  <a:gd name="T28" fmla="*/ 26 w 356"/>
                  <a:gd name="T29" fmla="*/ 152 h 248"/>
                  <a:gd name="T30" fmla="*/ 26 w 356"/>
                  <a:gd name="T31" fmla="*/ 232 h 248"/>
                  <a:gd name="T32" fmla="*/ 42 w 356"/>
                  <a:gd name="T33" fmla="*/ 232 h 248"/>
                  <a:gd name="T34" fmla="*/ 20 w 356"/>
                  <a:gd name="T35" fmla="*/ 180 h 248"/>
                  <a:gd name="T36" fmla="*/ 10 w 356"/>
                  <a:gd name="T37" fmla="*/ 172 h 248"/>
                  <a:gd name="T38" fmla="*/ 10 w 356"/>
                  <a:gd name="T39" fmla="*/ 166 h 248"/>
                  <a:gd name="T40" fmla="*/ 20 w 356"/>
                  <a:gd name="T41" fmla="*/ 160 h 248"/>
                  <a:gd name="T42" fmla="*/ 54 w 356"/>
                  <a:gd name="T43" fmla="*/ 160 h 248"/>
                  <a:gd name="T44" fmla="*/ 60 w 356"/>
                  <a:gd name="T45" fmla="*/ 170 h 248"/>
                  <a:gd name="T46" fmla="*/ 56 w 356"/>
                  <a:gd name="T47" fmla="*/ 176 h 248"/>
                  <a:gd name="T48" fmla="*/ 50 w 356"/>
                  <a:gd name="T49" fmla="*/ 180 h 248"/>
                  <a:gd name="T50" fmla="*/ 90 w 356"/>
                  <a:gd name="T51" fmla="*/ 106 h 248"/>
                  <a:gd name="T52" fmla="*/ 112 w 356"/>
                  <a:gd name="T53" fmla="*/ 98 h 248"/>
                  <a:gd name="T54" fmla="*/ 78 w 356"/>
                  <a:gd name="T55" fmla="*/ 98 h 248"/>
                  <a:gd name="T56" fmla="*/ 72 w 356"/>
                  <a:gd name="T57" fmla="*/ 88 h 248"/>
                  <a:gd name="T58" fmla="*/ 76 w 356"/>
                  <a:gd name="T59" fmla="*/ 82 h 248"/>
                  <a:gd name="T60" fmla="*/ 112 w 356"/>
                  <a:gd name="T61" fmla="*/ 78 h 248"/>
                  <a:gd name="T62" fmla="*/ 120 w 356"/>
                  <a:gd name="T63" fmla="*/ 82 h 248"/>
                  <a:gd name="T64" fmla="*/ 122 w 356"/>
                  <a:gd name="T65" fmla="*/ 88 h 248"/>
                  <a:gd name="T66" fmla="*/ 116 w 356"/>
                  <a:gd name="T67" fmla="*/ 98 h 248"/>
                  <a:gd name="T68" fmla="*/ 168 w 356"/>
                  <a:gd name="T69" fmla="*/ 232 h 248"/>
                  <a:gd name="T70" fmla="*/ 168 w 356"/>
                  <a:gd name="T71" fmla="*/ 142 h 248"/>
                  <a:gd name="T72" fmla="*/ 146 w 356"/>
                  <a:gd name="T73" fmla="*/ 134 h 248"/>
                  <a:gd name="T74" fmla="*/ 138 w 356"/>
                  <a:gd name="T75" fmla="*/ 132 h 248"/>
                  <a:gd name="T76" fmla="*/ 136 w 356"/>
                  <a:gd name="T77" fmla="*/ 124 h 248"/>
                  <a:gd name="T78" fmla="*/ 142 w 356"/>
                  <a:gd name="T79" fmla="*/ 114 h 248"/>
                  <a:gd name="T80" fmla="*/ 176 w 356"/>
                  <a:gd name="T81" fmla="*/ 114 h 248"/>
                  <a:gd name="T82" fmla="*/ 186 w 356"/>
                  <a:gd name="T83" fmla="*/ 120 h 248"/>
                  <a:gd name="T84" fmla="*/ 186 w 356"/>
                  <a:gd name="T85" fmla="*/ 128 h 248"/>
                  <a:gd name="T86" fmla="*/ 176 w 356"/>
                  <a:gd name="T87" fmla="*/ 134 h 248"/>
                  <a:gd name="T88" fmla="*/ 216 w 356"/>
                  <a:gd name="T89" fmla="*/ 232 h 248"/>
                  <a:gd name="T90" fmla="*/ 232 w 356"/>
                  <a:gd name="T91" fmla="*/ 232 h 248"/>
                  <a:gd name="T92" fmla="*/ 208 w 356"/>
                  <a:gd name="T93" fmla="*/ 68 h 248"/>
                  <a:gd name="T94" fmla="*/ 200 w 356"/>
                  <a:gd name="T95" fmla="*/ 62 h 248"/>
                  <a:gd name="T96" fmla="*/ 200 w 356"/>
                  <a:gd name="T97" fmla="*/ 54 h 248"/>
                  <a:gd name="T98" fmla="*/ 208 w 356"/>
                  <a:gd name="T99" fmla="*/ 48 h 248"/>
                  <a:gd name="T100" fmla="*/ 242 w 356"/>
                  <a:gd name="T101" fmla="*/ 50 h 248"/>
                  <a:gd name="T102" fmla="*/ 248 w 356"/>
                  <a:gd name="T103" fmla="*/ 58 h 248"/>
                  <a:gd name="T104" fmla="*/ 246 w 356"/>
                  <a:gd name="T105" fmla="*/ 66 h 248"/>
                  <a:gd name="T106" fmla="*/ 238 w 356"/>
                  <a:gd name="T107" fmla="*/ 68 h 248"/>
                  <a:gd name="T108" fmla="*/ 328 w 356"/>
                  <a:gd name="T109" fmla="*/ 12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6" h="248">
                    <a:moveTo>
                      <a:pt x="340" y="0"/>
                    </a:moveTo>
                    <a:lnTo>
                      <a:pt x="16" y="0"/>
                    </a:lnTo>
                    <a:lnTo>
                      <a:pt x="16" y="0"/>
                    </a:lnTo>
                    <a:lnTo>
                      <a:pt x="10" y="2"/>
                    </a:lnTo>
                    <a:lnTo>
                      <a:pt x="4" y="4"/>
                    </a:lnTo>
                    <a:lnTo>
                      <a:pt x="2" y="10"/>
                    </a:lnTo>
                    <a:lnTo>
                      <a:pt x="0" y="16"/>
                    </a:lnTo>
                    <a:lnTo>
                      <a:pt x="0" y="232"/>
                    </a:lnTo>
                    <a:lnTo>
                      <a:pt x="0" y="232"/>
                    </a:lnTo>
                    <a:lnTo>
                      <a:pt x="2" y="238"/>
                    </a:lnTo>
                    <a:lnTo>
                      <a:pt x="4" y="244"/>
                    </a:lnTo>
                    <a:lnTo>
                      <a:pt x="10" y="246"/>
                    </a:lnTo>
                    <a:lnTo>
                      <a:pt x="16" y="248"/>
                    </a:lnTo>
                    <a:lnTo>
                      <a:pt x="340" y="248"/>
                    </a:lnTo>
                    <a:lnTo>
                      <a:pt x="340" y="248"/>
                    </a:lnTo>
                    <a:lnTo>
                      <a:pt x="346" y="246"/>
                    </a:lnTo>
                    <a:lnTo>
                      <a:pt x="352" y="244"/>
                    </a:lnTo>
                    <a:lnTo>
                      <a:pt x="354" y="238"/>
                    </a:lnTo>
                    <a:lnTo>
                      <a:pt x="356" y="232"/>
                    </a:lnTo>
                    <a:lnTo>
                      <a:pt x="356" y="16"/>
                    </a:lnTo>
                    <a:lnTo>
                      <a:pt x="356" y="16"/>
                    </a:lnTo>
                    <a:lnTo>
                      <a:pt x="354" y="10"/>
                    </a:lnTo>
                    <a:lnTo>
                      <a:pt x="352" y="4"/>
                    </a:lnTo>
                    <a:lnTo>
                      <a:pt x="346" y="2"/>
                    </a:lnTo>
                    <a:lnTo>
                      <a:pt x="340" y="0"/>
                    </a:lnTo>
                    <a:lnTo>
                      <a:pt x="340" y="0"/>
                    </a:lnTo>
                    <a:close/>
                    <a:moveTo>
                      <a:pt x="216" y="16"/>
                    </a:moveTo>
                    <a:lnTo>
                      <a:pt x="232" y="16"/>
                    </a:lnTo>
                    <a:lnTo>
                      <a:pt x="232" y="40"/>
                    </a:lnTo>
                    <a:lnTo>
                      <a:pt x="216" y="40"/>
                    </a:lnTo>
                    <a:lnTo>
                      <a:pt x="216" y="16"/>
                    </a:lnTo>
                    <a:close/>
                    <a:moveTo>
                      <a:pt x="152" y="16"/>
                    </a:moveTo>
                    <a:lnTo>
                      <a:pt x="168" y="16"/>
                    </a:lnTo>
                    <a:lnTo>
                      <a:pt x="168" y="106"/>
                    </a:lnTo>
                    <a:lnTo>
                      <a:pt x="152" y="106"/>
                    </a:lnTo>
                    <a:lnTo>
                      <a:pt x="152" y="16"/>
                    </a:lnTo>
                    <a:close/>
                    <a:moveTo>
                      <a:pt x="90" y="16"/>
                    </a:moveTo>
                    <a:lnTo>
                      <a:pt x="106" y="16"/>
                    </a:lnTo>
                    <a:lnTo>
                      <a:pt x="106" y="70"/>
                    </a:lnTo>
                    <a:lnTo>
                      <a:pt x="90" y="70"/>
                    </a:lnTo>
                    <a:lnTo>
                      <a:pt x="90" y="16"/>
                    </a:lnTo>
                    <a:close/>
                    <a:moveTo>
                      <a:pt x="26" y="16"/>
                    </a:moveTo>
                    <a:lnTo>
                      <a:pt x="42" y="16"/>
                    </a:lnTo>
                    <a:lnTo>
                      <a:pt x="42" y="152"/>
                    </a:lnTo>
                    <a:lnTo>
                      <a:pt x="26" y="152"/>
                    </a:lnTo>
                    <a:lnTo>
                      <a:pt x="26" y="16"/>
                    </a:lnTo>
                    <a:close/>
                    <a:moveTo>
                      <a:pt x="42" y="232"/>
                    </a:moveTo>
                    <a:lnTo>
                      <a:pt x="26" y="232"/>
                    </a:lnTo>
                    <a:lnTo>
                      <a:pt x="26" y="188"/>
                    </a:lnTo>
                    <a:lnTo>
                      <a:pt x="42" y="188"/>
                    </a:lnTo>
                    <a:lnTo>
                      <a:pt x="42" y="232"/>
                    </a:lnTo>
                    <a:close/>
                    <a:moveTo>
                      <a:pt x="50" y="180"/>
                    </a:moveTo>
                    <a:lnTo>
                      <a:pt x="20" y="180"/>
                    </a:lnTo>
                    <a:lnTo>
                      <a:pt x="20" y="180"/>
                    </a:lnTo>
                    <a:lnTo>
                      <a:pt x="16" y="178"/>
                    </a:lnTo>
                    <a:lnTo>
                      <a:pt x="12" y="176"/>
                    </a:lnTo>
                    <a:lnTo>
                      <a:pt x="10" y="172"/>
                    </a:lnTo>
                    <a:lnTo>
                      <a:pt x="10" y="170"/>
                    </a:lnTo>
                    <a:lnTo>
                      <a:pt x="10" y="170"/>
                    </a:lnTo>
                    <a:lnTo>
                      <a:pt x="10" y="166"/>
                    </a:lnTo>
                    <a:lnTo>
                      <a:pt x="12" y="162"/>
                    </a:lnTo>
                    <a:lnTo>
                      <a:pt x="16" y="160"/>
                    </a:lnTo>
                    <a:lnTo>
                      <a:pt x="20" y="160"/>
                    </a:lnTo>
                    <a:lnTo>
                      <a:pt x="50" y="160"/>
                    </a:lnTo>
                    <a:lnTo>
                      <a:pt x="50" y="160"/>
                    </a:lnTo>
                    <a:lnTo>
                      <a:pt x="54" y="160"/>
                    </a:lnTo>
                    <a:lnTo>
                      <a:pt x="56" y="162"/>
                    </a:lnTo>
                    <a:lnTo>
                      <a:pt x="60" y="166"/>
                    </a:lnTo>
                    <a:lnTo>
                      <a:pt x="60" y="170"/>
                    </a:lnTo>
                    <a:lnTo>
                      <a:pt x="60" y="170"/>
                    </a:lnTo>
                    <a:lnTo>
                      <a:pt x="60" y="172"/>
                    </a:lnTo>
                    <a:lnTo>
                      <a:pt x="56" y="176"/>
                    </a:lnTo>
                    <a:lnTo>
                      <a:pt x="54" y="178"/>
                    </a:lnTo>
                    <a:lnTo>
                      <a:pt x="50" y="180"/>
                    </a:lnTo>
                    <a:lnTo>
                      <a:pt x="50" y="180"/>
                    </a:lnTo>
                    <a:close/>
                    <a:moveTo>
                      <a:pt x="106" y="232"/>
                    </a:moveTo>
                    <a:lnTo>
                      <a:pt x="90" y="232"/>
                    </a:lnTo>
                    <a:lnTo>
                      <a:pt x="90" y="106"/>
                    </a:lnTo>
                    <a:lnTo>
                      <a:pt x="106" y="106"/>
                    </a:lnTo>
                    <a:lnTo>
                      <a:pt x="106" y="232"/>
                    </a:lnTo>
                    <a:close/>
                    <a:moveTo>
                      <a:pt x="112" y="98"/>
                    </a:moveTo>
                    <a:lnTo>
                      <a:pt x="82" y="98"/>
                    </a:lnTo>
                    <a:lnTo>
                      <a:pt x="82" y="98"/>
                    </a:lnTo>
                    <a:lnTo>
                      <a:pt x="78" y="98"/>
                    </a:lnTo>
                    <a:lnTo>
                      <a:pt x="76" y="96"/>
                    </a:lnTo>
                    <a:lnTo>
                      <a:pt x="74" y="92"/>
                    </a:lnTo>
                    <a:lnTo>
                      <a:pt x="72" y="88"/>
                    </a:lnTo>
                    <a:lnTo>
                      <a:pt x="72" y="88"/>
                    </a:lnTo>
                    <a:lnTo>
                      <a:pt x="74" y="86"/>
                    </a:lnTo>
                    <a:lnTo>
                      <a:pt x="76" y="82"/>
                    </a:lnTo>
                    <a:lnTo>
                      <a:pt x="78" y="80"/>
                    </a:lnTo>
                    <a:lnTo>
                      <a:pt x="82" y="78"/>
                    </a:lnTo>
                    <a:lnTo>
                      <a:pt x="112" y="78"/>
                    </a:lnTo>
                    <a:lnTo>
                      <a:pt x="112" y="78"/>
                    </a:lnTo>
                    <a:lnTo>
                      <a:pt x="116" y="80"/>
                    </a:lnTo>
                    <a:lnTo>
                      <a:pt x="120" y="82"/>
                    </a:lnTo>
                    <a:lnTo>
                      <a:pt x="122" y="86"/>
                    </a:lnTo>
                    <a:lnTo>
                      <a:pt x="122" y="88"/>
                    </a:lnTo>
                    <a:lnTo>
                      <a:pt x="122" y="88"/>
                    </a:lnTo>
                    <a:lnTo>
                      <a:pt x="122" y="92"/>
                    </a:lnTo>
                    <a:lnTo>
                      <a:pt x="120" y="96"/>
                    </a:lnTo>
                    <a:lnTo>
                      <a:pt x="116" y="98"/>
                    </a:lnTo>
                    <a:lnTo>
                      <a:pt x="112" y="98"/>
                    </a:lnTo>
                    <a:lnTo>
                      <a:pt x="112" y="98"/>
                    </a:lnTo>
                    <a:close/>
                    <a:moveTo>
                      <a:pt x="168" y="232"/>
                    </a:moveTo>
                    <a:lnTo>
                      <a:pt x="152" y="232"/>
                    </a:lnTo>
                    <a:lnTo>
                      <a:pt x="152" y="142"/>
                    </a:lnTo>
                    <a:lnTo>
                      <a:pt x="168" y="142"/>
                    </a:lnTo>
                    <a:lnTo>
                      <a:pt x="168" y="232"/>
                    </a:lnTo>
                    <a:close/>
                    <a:moveTo>
                      <a:pt x="176" y="134"/>
                    </a:moveTo>
                    <a:lnTo>
                      <a:pt x="146" y="134"/>
                    </a:lnTo>
                    <a:lnTo>
                      <a:pt x="146" y="134"/>
                    </a:lnTo>
                    <a:lnTo>
                      <a:pt x="142" y="134"/>
                    </a:lnTo>
                    <a:lnTo>
                      <a:pt x="138" y="132"/>
                    </a:lnTo>
                    <a:lnTo>
                      <a:pt x="136" y="128"/>
                    </a:lnTo>
                    <a:lnTo>
                      <a:pt x="136" y="124"/>
                    </a:lnTo>
                    <a:lnTo>
                      <a:pt x="136" y="124"/>
                    </a:lnTo>
                    <a:lnTo>
                      <a:pt x="136" y="120"/>
                    </a:lnTo>
                    <a:lnTo>
                      <a:pt x="138" y="116"/>
                    </a:lnTo>
                    <a:lnTo>
                      <a:pt x="142" y="114"/>
                    </a:lnTo>
                    <a:lnTo>
                      <a:pt x="146" y="114"/>
                    </a:lnTo>
                    <a:lnTo>
                      <a:pt x="176" y="114"/>
                    </a:lnTo>
                    <a:lnTo>
                      <a:pt x="176" y="114"/>
                    </a:lnTo>
                    <a:lnTo>
                      <a:pt x="180" y="114"/>
                    </a:lnTo>
                    <a:lnTo>
                      <a:pt x="182" y="116"/>
                    </a:lnTo>
                    <a:lnTo>
                      <a:pt x="186" y="120"/>
                    </a:lnTo>
                    <a:lnTo>
                      <a:pt x="186" y="124"/>
                    </a:lnTo>
                    <a:lnTo>
                      <a:pt x="186" y="124"/>
                    </a:lnTo>
                    <a:lnTo>
                      <a:pt x="186" y="128"/>
                    </a:lnTo>
                    <a:lnTo>
                      <a:pt x="182" y="132"/>
                    </a:lnTo>
                    <a:lnTo>
                      <a:pt x="180" y="134"/>
                    </a:lnTo>
                    <a:lnTo>
                      <a:pt x="176" y="134"/>
                    </a:lnTo>
                    <a:lnTo>
                      <a:pt x="176" y="134"/>
                    </a:lnTo>
                    <a:close/>
                    <a:moveTo>
                      <a:pt x="232" y="232"/>
                    </a:moveTo>
                    <a:lnTo>
                      <a:pt x="216" y="232"/>
                    </a:lnTo>
                    <a:lnTo>
                      <a:pt x="216" y="76"/>
                    </a:lnTo>
                    <a:lnTo>
                      <a:pt x="232" y="76"/>
                    </a:lnTo>
                    <a:lnTo>
                      <a:pt x="232" y="232"/>
                    </a:lnTo>
                    <a:close/>
                    <a:moveTo>
                      <a:pt x="238" y="68"/>
                    </a:moveTo>
                    <a:lnTo>
                      <a:pt x="208" y="68"/>
                    </a:lnTo>
                    <a:lnTo>
                      <a:pt x="208" y="68"/>
                    </a:lnTo>
                    <a:lnTo>
                      <a:pt x="204" y="68"/>
                    </a:lnTo>
                    <a:lnTo>
                      <a:pt x="202" y="66"/>
                    </a:lnTo>
                    <a:lnTo>
                      <a:pt x="200" y="62"/>
                    </a:lnTo>
                    <a:lnTo>
                      <a:pt x="198" y="58"/>
                    </a:lnTo>
                    <a:lnTo>
                      <a:pt x="198" y="58"/>
                    </a:lnTo>
                    <a:lnTo>
                      <a:pt x="200" y="54"/>
                    </a:lnTo>
                    <a:lnTo>
                      <a:pt x="202" y="52"/>
                    </a:lnTo>
                    <a:lnTo>
                      <a:pt x="204" y="50"/>
                    </a:lnTo>
                    <a:lnTo>
                      <a:pt x="208" y="48"/>
                    </a:lnTo>
                    <a:lnTo>
                      <a:pt x="238" y="48"/>
                    </a:lnTo>
                    <a:lnTo>
                      <a:pt x="238" y="48"/>
                    </a:lnTo>
                    <a:lnTo>
                      <a:pt x="242" y="50"/>
                    </a:lnTo>
                    <a:lnTo>
                      <a:pt x="246" y="52"/>
                    </a:lnTo>
                    <a:lnTo>
                      <a:pt x="248" y="54"/>
                    </a:lnTo>
                    <a:lnTo>
                      <a:pt x="248" y="58"/>
                    </a:lnTo>
                    <a:lnTo>
                      <a:pt x="248" y="58"/>
                    </a:lnTo>
                    <a:lnTo>
                      <a:pt x="248" y="62"/>
                    </a:lnTo>
                    <a:lnTo>
                      <a:pt x="246" y="66"/>
                    </a:lnTo>
                    <a:lnTo>
                      <a:pt x="242" y="68"/>
                    </a:lnTo>
                    <a:lnTo>
                      <a:pt x="238" y="68"/>
                    </a:lnTo>
                    <a:lnTo>
                      <a:pt x="238" y="68"/>
                    </a:lnTo>
                    <a:close/>
                    <a:moveTo>
                      <a:pt x="278" y="158"/>
                    </a:moveTo>
                    <a:lnTo>
                      <a:pt x="278" y="90"/>
                    </a:lnTo>
                    <a:lnTo>
                      <a:pt x="328" y="124"/>
                    </a:lnTo>
                    <a:lnTo>
                      <a:pt x="278" y="15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600"/>
              </a:p>
            </p:txBody>
          </p:sp>
        </p:grpSp>
        <p:grpSp>
          <p:nvGrpSpPr>
            <p:cNvPr id="349" name="Group 348"/>
            <p:cNvGrpSpPr/>
            <p:nvPr/>
          </p:nvGrpSpPr>
          <p:grpSpPr>
            <a:xfrm>
              <a:off x="8670543" y="3105688"/>
              <a:ext cx="939921" cy="939921"/>
              <a:chOff x="7461069" y="2658103"/>
              <a:chExt cx="1096575" cy="1096574"/>
            </a:xfrm>
          </p:grpSpPr>
          <p:sp>
            <p:nvSpPr>
              <p:cNvPr id="350" name="Rectangle 349"/>
              <p:cNvSpPr/>
              <p:nvPr/>
            </p:nvSpPr>
            <p:spPr>
              <a:xfrm>
                <a:off x="7461069" y="2658103"/>
                <a:ext cx="1096575" cy="1096574"/>
              </a:xfrm>
              <a:prstGeom prst="rect">
                <a:avLst/>
              </a:prstGeom>
              <a:solidFill>
                <a:srgbClr val="BF880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 b="1" dirty="0"/>
                  <a:t>Continuous Integration </a:t>
                </a:r>
              </a:p>
            </p:txBody>
          </p:sp>
          <p:grpSp>
            <p:nvGrpSpPr>
              <p:cNvPr id="351" name="Group 31"/>
              <p:cNvGrpSpPr/>
              <p:nvPr/>
            </p:nvGrpSpPr>
            <p:grpSpPr>
              <a:xfrm>
                <a:off x="7810940" y="2888916"/>
                <a:ext cx="366982" cy="386935"/>
                <a:chOff x="6170613" y="1379538"/>
                <a:chExt cx="2306638" cy="2432050"/>
              </a:xfrm>
              <a:solidFill>
                <a:schemeClr val="bg1"/>
              </a:solidFill>
            </p:grpSpPr>
            <p:sp>
              <p:nvSpPr>
                <p:cNvPr id="352" name="Freeform 7"/>
                <p:cNvSpPr>
                  <a:spLocks/>
                </p:cNvSpPr>
                <p:nvPr/>
              </p:nvSpPr>
              <p:spPr bwMode="auto">
                <a:xfrm>
                  <a:off x="7212013" y="1614488"/>
                  <a:ext cx="1149350" cy="1589088"/>
                </a:xfrm>
                <a:custGeom>
                  <a:avLst/>
                  <a:gdLst/>
                  <a:ahLst/>
                  <a:cxnLst>
                    <a:cxn ang="0">
                      <a:pos x="17" y="0"/>
                    </a:cxn>
                    <a:cxn ang="0">
                      <a:pos x="33" y="0"/>
                    </a:cxn>
                    <a:cxn ang="0">
                      <a:pos x="114" y="4"/>
                    </a:cxn>
                    <a:cxn ang="0">
                      <a:pos x="192" y="18"/>
                    </a:cxn>
                    <a:cxn ang="0">
                      <a:pos x="266" y="39"/>
                    </a:cxn>
                    <a:cxn ang="0">
                      <a:pos x="338" y="70"/>
                    </a:cxn>
                    <a:cxn ang="0">
                      <a:pos x="405" y="108"/>
                    </a:cxn>
                    <a:cxn ang="0">
                      <a:pos x="465" y="152"/>
                    </a:cxn>
                    <a:cxn ang="0">
                      <a:pos x="522" y="203"/>
                    </a:cxn>
                    <a:cxn ang="0">
                      <a:pos x="572" y="259"/>
                    </a:cxn>
                    <a:cxn ang="0">
                      <a:pos x="616" y="320"/>
                    </a:cxn>
                    <a:cxn ang="0">
                      <a:pos x="654" y="387"/>
                    </a:cxn>
                    <a:cxn ang="0">
                      <a:pos x="685" y="458"/>
                    </a:cxn>
                    <a:cxn ang="0">
                      <a:pos x="706" y="532"/>
                    </a:cxn>
                    <a:cxn ang="0">
                      <a:pos x="720" y="610"/>
                    </a:cxn>
                    <a:cxn ang="0">
                      <a:pos x="724" y="691"/>
                    </a:cxn>
                    <a:cxn ang="0">
                      <a:pos x="721" y="757"/>
                    </a:cxn>
                    <a:cxn ang="0">
                      <a:pos x="712" y="821"/>
                    </a:cxn>
                    <a:cxn ang="0">
                      <a:pos x="697" y="883"/>
                    </a:cxn>
                    <a:cxn ang="0">
                      <a:pos x="677" y="943"/>
                    </a:cxn>
                    <a:cxn ang="0">
                      <a:pos x="651" y="1001"/>
                    </a:cxn>
                    <a:cxn ang="0">
                      <a:pos x="322" y="856"/>
                    </a:cxn>
                    <a:cxn ang="0">
                      <a:pos x="341" y="818"/>
                    </a:cxn>
                    <a:cxn ang="0">
                      <a:pos x="354" y="778"/>
                    </a:cxn>
                    <a:cxn ang="0">
                      <a:pos x="362" y="735"/>
                    </a:cxn>
                    <a:cxn ang="0">
                      <a:pos x="365" y="691"/>
                    </a:cxn>
                    <a:cxn ang="0">
                      <a:pos x="361" y="638"/>
                    </a:cxn>
                    <a:cxn ang="0">
                      <a:pos x="348" y="586"/>
                    </a:cxn>
                    <a:cxn ang="0">
                      <a:pos x="329" y="538"/>
                    </a:cxn>
                    <a:cxn ang="0">
                      <a:pos x="301" y="496"/>
                    </a:cxn>
                    <a:cxn ang="0">
                      <a:pos x="268" y="456"/>
                    </a:cxn>
                    <a:cxn ang="0">
                      <a:pos x="230" y="424"/>
                    </a:cxn>
                    <a:cxn ang="0">
                      <a:pos x="186" y="397"/>
                    </a:cxn>
                    <a:cxn ang="0">
                      <a:pos x="138" y="377"/>
                    </a:cxn>
                    <a:cxn ang="0">
                      <a:pos x="88" y="364"/>
                    </a:cxn>
                    <a:cxn ang="0">
                      <a:pos x="33" y="360"/>
                    </a:cxn>
                    <a:cxn ang="0">
                      <a:pos x="6" y="360"/>
                    </a:cxn>
                    <a:cxn ang="0">
                      <a:pos x="0" y="1"/>
                    </a:cxn>
                    <a:cxn ang="0">
                      <a:pos x="17" y="0"/>
                    </a:cxn>
                  </a:cxnLst>
                  <a:rect l="0" t="0" r="r" b="b"/>
                  <a:pathLst>
                    <a:path w="724" h="1001">
                      <a:moveTo>
                        <a:pt x="17" y="0"/>
                      </a:moveTo>
                      <a:lnTo>
                        <a:pt x="33" y="0"/>
                      </a:lnTo>
                      <a:lnTo>
                        <a:pt x="114" y="4"/>
                      </a:lnTo>
                      <a:lnTo>
                        <a:pt x="192" y="18"/>
                      </a:lnTo>
                      <a:lnTo>
                        <a:pt x="266" y="39"/>
                      </a:lnTo>
                      <a:lnTo>
                        <a:pt x="338" y="70"/>
                      </a:lnTo>
                      <a:lnTo>
                        <a:pt x="405" y="108"/>
                      </a:lnTo>
                      <a:lnTo>
                        <a:pt x="465" y="152"/>
                      </a:lnTo>
                      <a:lnTo>
                        <a:pt x="522" y="203"/>
                      </a:lnTo>
                      <a:lnTo>
                        <a:pt x="572" y="259"/>
                      </a:lnTo>
                      <a:lnTo>
                        <a:pt x="616" y="320"/>
                      </a:lnTo>
                      <a:lnTo>
                        <a:pt x="654" y="387"/>
                      </a:lnTo>
                      <a:lnTo>
                        <a:pt x="685" y="458"/>
                      </a:lnTo>
                      <a:lnTo>
                        <a:pt x="706" y="532"/>
                      </a:lnTo>
                      <a:lnTo>
                        <a:pt x="720" y="610"/>
                      </a:lnTo>
                      <a:lnTo>
                        <a:pt x="724" y="691"/>
                      </a:lnTo>
                      <a:lnTo>
                        <a:pt x="721" y="757"/>
                      </a:lnTo>
                      <a:lnTo>
                        <a:pt x="712" y="821"/>
                      </a:lnTo>
                      <a:lnTo>
                        <a:pt x="697" y="883"/>
                      </a:lnTo>
                      <a:lnTo>
                        <a:pt x="677" y="943"/>
                      </a:lnTo>
                      <a:lnTo>
                        <a:pt x="651" y="1001"/>
                      </a:lnTo>
                      <a:lnTo>
                        <a:pt x="322" y="856"/>
                      </a:lnTo>
                      <a:lnTo>
                        <a:pt x="341" y="818"/>
                      </a:lnTo>
                      <a:lnTo>
                        <a:pt x="354" y="778"/>
                      </a:lnTo>
                      <a:lnTo>
                        <a:pt x="362" y="735"/>
                      </a:lnTo>
                      <a:lnTo>
                        <a:pt x="365" y="691"/>
                      </a:lnTo>
                      <a:lnTo>
                        <a:pt x="361" y="638"/>
                      </a:lnTo>
                      <a:lnTo>
                        <a:pt x="348" y="586"/>
                      </a:lnTo>
                      <a:lnTo>
                        <a:pt x="329" y="538"/>
                      </a:lnTo>
                      <a:lnTo>
                        <a:pt x="301" y="496"/>
                      </a:lnTo>
                      <a:lnTo>
                        <a:pt x="268" y="456"/>
                      </a:lnTo>
                      <a:lnTo>
                        <a:pt x="230" y="424"/>
                      </a:lnTo>
                      <a:lnTo>
                        <a:pt x="186" y="397"/>
                      </a:lnTo>
                      <a:lnTo>
                        <a:pt x="138" y="377"/>
                      </a:lnTo>
                      <a:lnTo>
                        <a:pt x="88" y="364"/>
                      </a:lnTo>
                      <a:lnTo>
                        <a:pt x="33" y="360"/>
                      </a:lnTo>
                      <a:lnTo>
                        <a:pt x="6" y="360"/>
                      </a:lnTo>
                      <a:lnTo>
                        <a:pt x="0" y="1"/>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353" name="Freeform 8"/>
                <p:cNvSpPr>
                  <a:spLocks/>
                </p:cNvSpPr>
                <p:nvPr/>
              </p:nvSpPr>
              <p:spPr bwMode="auto">
                <a:xfrm>
                  <a:off x="6170613" y="1379538"/>
                  <a:ext cx="1546225" cy="1928813"/>
                </a:xfrm>
                <a:custGeom>
                  <a:avLst/>
                  <a:gdLst/>
                  <a:ahLst/>
                  <a:cxnLst>
                    <a:cxn ang="0">
                      <a:pos x="610" y="0"/>
                    </a:cxn>
                    <a:cxn ang="0">
                      <a:pos x="974" y="374"/>
                    </a:cxn>
                    <a:cxn ang="0">
                      <a:pos x="592" y="688"/>
                    </a:cxn>
                    <a:cxn ang="0">
                      <a:pos x="597" y="522"/>
                    </a:cxn>
                    <a:cxn ang="0">
                      <a:pos x="546" y="540"/>
                    </a:cxn>
                    <a:cxn ang="0">
                      <a:pos x="501" y="567"/>
                    </a:cxn>
                    <a:cxn ang="0">
                      <a:pos x="461" y="599"/>
                    </a:cxn>
                    <a:cxn ang="0">
                      <a:pos x="426" y="639"/>
                    </a:cxn>
                    <a:cxn ang="0">
                      <a:pos x="397" y="683"/>
                    </a:cxn>
                    <a:cxn ang="0">
                      <a:pos x="376" y="731"/>
                    </a:cxn>
                    <a:cxn ang="0">
                      <a:pos x="362" y="784"/>
                    </a:cxn>
                    <a:cxn ang="0">
                      <a:pos x="358" y="839"/>
                    </a:cxn>
                    <a:cxn ang="0">
                      <a:pos x="361" y="888"/>
                    </a:cxn>
                    <a:cxn ang="0">
                      <a:pos x="371" y="934"/>
                    </a:cxn>
                    <a:cxn ang="0">
                      <a:pos x="388" y="977"/>
                    </a:cxn>
                    <a:cxn ang="0">
                      <a:pos x="409" y="1016"/>
                    </a:cxn>
                    <a:cxn ang="0">
                      <a:pos x="110" y="1215"/>
                    </a:cxn>
                    <a:cxn ang="0">
                      <a:pos x="78" y="1158"/>
                    </a:cxn>
                    <a:cxn ang="0">
                      <a:pos x="50" y="1100"/>
                    </a:cxn>
                    <a:cxn ang="0">
                      <a:pos x="29" y="1039"/>
                    </a:cxn>
                    <a:cxn ang="0">
                      <a:pos x="14" y="973"/>
                    </a:cxn>
                    <a:cxn ang="0">
                      <a:pos x="3" y="908"/>
                    </a:cxn>
                    <a:cxn ang="0">
                      <a:pos x="0" y="839"/>
                    </a:cxn>
                    <a:cxn ang="0">
                      <a:pos x="5" y="758"/>
                    </a:cxn>
                    <a:cxn ang="0">
                      <a:pos x="18" y="682"/>
                    </a:cxn>
                    <a:cxn ang="0">
                      <a:pos x="40" y="607"/>
                    </a:cxn>
                    <a:cxn ang="0">
                      <a:pos x="70" y="537"/>
                    </a:cxn>
                    <a:cxn ang="0">
                      <a:pos x="107" y="470"/>
                    </a:cxn>
                    <a:cxn ang="0">
                      <a:pos x="151" y="409"/>
                    </a:cxn>
                    <a:cxn ang="0">
                      <a:pos x="201" y="352"/>
                    </a:cxn>
                    <a:cxn ang="0">
                      <a:pos x="257" y="302"/>
                    </a:cxn>
                    <a:cxn ang="0">
                      <a:pos x="318" y="258"/>
                    </a:cxn>
                    <a:cxn ang="0">
                      <a:pos x="383" y="219"/>
                    </a:cxn>
                    <a:cxn ang="0">
                      <a:pos x="455" y="190"/>
                    </a:cxn>
                    <a:cxn ang="0">
                      <a:pos x="528" y="167"/>
                    </a:cxn>
                    <a:cxn ang="0">
                      <a:pos x="606" y="154"/>
                    </a:cxn>
                    <a:cxn ang="0">
                      <a:pos x="610" y="0"/>
                    </a:cxn>
                  </a:cxnLst>
                  <a:rect l="0" t="0" r="r" b="b"/>
                  <a:pathLst>
                    <a:path w="974" h="1215">
                      <a:moveTo>
                        <a:pt x="610" y="0"/>
                      </a:moveTo>
                      <a:lnTo>
                        <a:pt x="974" y="374"/>
                      </a:lnTo>
                      <a:lnTo>
                        <a:pt x="592" y="688"/>
                      </a:lnTo>
                      <a:lnTo>
                        <a:pt x="597" y="522"/>
                      </a:lnTo>
                      <a:lnTo>
                        <a:pt x="546" y="540"/>
                      </a:lnTo>
                      <a:lnTo>
                        <a:pt x="501" y="567"/>
                      </a:lnTo>
                      <a:lnTo>
                        <a:pt x="461" y="599"/>
                      </a:lnTo>
                      <a:lnTo>
                        <a:pt x="426" y="639"/>
                      </a:lnTo>
                      <a:lnTo>
                        <a:pt x="397" y="683"/>
                      </a:lnTo>
                      <a:lnTo>
                        <a:pt x="376" y="731"/>
                      </a:lnTo>
                      <a:lnTo>
                        <a:pt x="362" y="784"/>
                      </a:lnTo>
                      <a:lnTo>
                        <a:pt x="358" y="839"/>
                      </a:lnTo>
                      <a:lnTo>
                        <a:pt x="361" y="888"/>
                      </a:lnTo>
                      <a:lnTo>
                        <a:pt x="371" y="934"/>
                      </a:lnTo>
                      <a:lnTo>
                        <a:pt x="388" y="977"/>
                      </a:lnTo>
                      <a:lnTo>
                        <a:pt x="409" y="1016"/>
                      </a:lnTo>
                      <a:lnTo>
                        <a:pt x="110" y="1215"/>
                      </a:lnTo>
                      <a:lnTo>
                        <a:pt x="78" y="1158"/>
                      </a:lnTo>
                      <a:lnTo>
                        <a:pt x="50" y="1100"/>
                      </a:lnTo>
                      <a:lnTo>
                        <a:pt x="29" y="1039"/>
                      </a:lnTo>
                      <a:lnTo>
                        <a:pt x="14" y="973"/>
                      </a:lnTo>
                      <a:lnTo>
                        <a:pt x="3" y="908"/>
                      </a:lnTo>
                      <a:lnTo>
                        <a:pt x="0" y="839"/>
                      </a:lnTo>
                      <a:lnTo>
                        <a:pt x="5" y="758"/>
                      </a:lnTo>
                      <a:lnTo>
                        <a:pt x="18" y="682"/>
                      </a:lnTo>
                      <a:lnTo>
                        <a:pt x="40" y="607"/>
                      </a:lnTo>
                      <a:lnTo>
                        <a:pt x="70" y="537"/>
                      </a:lnTo>
                      <a:lnTo>
                        <a:pt x="107" y="470"/>
                      </a:lnTo>
                      <a:lnTo>
                        <a:pt x="151" y="409"/>
                      </a:lnTo>
                      <a:lnTo>
                        <a:pt x="201" y="352"/>
                      </a:lnTo>
                      <a:lnTo>
                        <a:pt x="257" y="302"/>
                      </a:lnTo>
                      <a:lnTo>
                        <a:pt x="318" y="258"/>
                      </a:lnTo>
                      <a:lnTo>
                        <a:pt x="383" y="219"/>
                      </a:lnTo>
                      <a:lnTo>
                        <a:pt x="455" y="190"/>
                      </a:lnTo>
                      <a:lnTo>
                        <a:pt x="528" y="167"/>
                      </a:lnTo>
                      <a:lnTo>
                        <a:pt x="606" y="154"/>
                      </a:lnTo>
                      <a:lnTo>
                        <a:pt x="6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354" name="Freeform 9"/>
                <p:cNvSpPr>
                  <a:spLocks/>
                </p:cNvSpPr>
                <p:nvPr/>
              </p:nvSpPr>
              <p:spPr bwMode="auto">
                <a:xfrm>
                  <a:off x="6194426" y="2693988"/>
                  <a:ext cx="2051050" cy="1117600"/>
                </a:xfrm>
                <a:custGeom>
                  <a:avLst/>
                  <a:gdLst/>
                  <a:ahLst/>
                  <a:cxnLst>
                    <a:cxn ang="0">
                      <a:pos x="113" y="0"/>
                    </a:cxn>
                    <a:cxn ang="0">
                      <a:pos x="592" y="173"/>
                    </a:cxn>
                    <a:cxn ang="0">
                      <a:pos x="446" y="252"/>
                    </a:cxn>
                    <a:cxn ang="0">
                      <a:pos x="484" y="283"/>
                    </a:cxn>
                    <a:cxn ang="0">
                      <a:pos x="527" y="309"/>
                    </a:cxn>
                    <a:cxn ang="0">
                      <a:pos x="572" y="329"/>
                    </a:cxn>
                    <a:cxn ang="0">
                      <a:pos x="623" y="339"/>
                    </a:cxn>
                    <a:cxn ang="0">
                      <a:pos x="674" y="344"/>
                    </a:cxn>
                    <a:cxn ang="0">
                      <a:pos x="726" y="339"/>
                    </a:cxn>
                    <a:cxn ang="0">
                      <a:pos x="776" y="329"/>
                    </a:cxn>
                    <a:cxn ang="0">
                      <a:pos x="822" y="309"/>
                    </a:cxn>
                    <a:cxn ang="0">
                      <a:pos x="865" y="284"/>
                    </a:cxn>
                    <a:cxn ang="0">
                      <a:pos x="903" y="254"/>
                    </a:cxn>
                    <a:cxn ang="0">
                      <a:pos x="936" y="217"/>
                    </a:cxn>
                    <a:cxn ang="0">
                      <a:pos x="963" y="176"/>
                    </a:cxn>
                    <a:cxn ang="0">
                      <a:pos x="1292" y="321"/>
                    </a:cxn>
                    <a:cxn ang="0">
                      <a:pos x="1254" y="387"/>
                    </a:cxn>
                    <a:cxn ang="0">
                      <a:pos x="1210" y="448"/>
                    </a:cxn>
                    <a:cxn ang="0">
                      <a:pos x="1160" y="504"/>
                    </a:cxn>
                    <a:cxn ang="0">
                      <a:pos x="1103" y="555"/>
                    </a:cxn>
                    <a:cxn ang="0">
                      <a:pos x="1043" y="597"/>
                    </a:cxn>
                    <a:cxn ang="0">
                      <a:pos x="976" y="635"/>
                    </a:cxn>
                    <a:cxn ang="0">
                      <a:pos x="906" y="664"/>
                    </a:cxn>
                    <a:cxn ang="0">
                      <a:pos x="831" y="686"/>
                    </a:cxn>
                    <a:cxn ang="0">
                      <a:pos x="755" y="700"/>
                    </a:cxn>
                    <a:cxn ang="0">
                      <a:pos x="674" y="704"/>
                    </a:cxn>
                    <a:cxn ang="0">
                      <a:pos x="601" y="700"/>
                    </a:cxn>
                    <a:cxn ang="0">
                      <a:pos x="530" y="689"/>
                    </a:cxn>
                    <a:cxn ang="0">
                      <a:pos x="461" y="671"/>
                    </a:cxn>
                    <a:cxn ang="0">
                      <a:pos x="394" y="645"/>
                    </a:cxn>
                    <a:cxn ang="0">
                      <a:pos x="332" y="613"/>
                    </a:cxn>
                    <a:cxn ang="0">
                      <a:pos x="274" y="574"/>
                    </a:cxn>
                    <a:cxn ang="0">
                      <a:pos x="219" y="532"/>
                    </a:cxn>
                    <a:cxn ang="0">
                      <a:pos x="169" y="483"/>
                    </a:cxn>
                    <a:cxn ang="0">
                      <a:pos x="125" y="429"/>
                    </a:cxn>
                    <a:cxn ang="0">
                      <a:pos x="0" y="500"/>
                    </a:cxn>
                    <a:cxn ang="0">
                      <a:pos x="113" y="0"/>
                    </a:cxn>
                  </a:cxnLst>
                  <a:rect l="0" t="0" r="r" b="b"/>
                  <a:pathLst>
                    <a:path w="1292" h="704">
                      <a:moveTo>
                        <a:pt x="113" y="0"/>
                      </a:moveTo>
                      <a:lnTo>
                        <a:pt x="592" y="173"/>
                      </a:lnTo>
                      <a:lnTo>
                        <a:pt x="446" y="252"/>
                      </a:lnTo>
                      <a:lnTo>
                        <a:pt x="484" y="283"/>
                      </a:lnTo>
                      <a:lnTo>
                        <a:pt x="527" y="309"/>
                      </a:lnTo>
                      <a:lnTo>
                        <a:pt x="572" y="329"/>
                      </a:lnTo>
                      <a:lnTo>
                        <a:pt x="623" y="339"/>
                      </a:lnTo>
                      <a:lnTo>
                        <a:pt x="674" y="344"/>
                      </a:lnTo>
                      <a:lnTo>
                        <a:pt x="726" y="339"/>
                      </a:lnTo>
                      <a:lnTo>
                        <a:pt x="776" y="329"/>
                      </a:lnTo>
                      <a:lnTo>
                        <a:pt x="822" y="309"/>
                      </a:lnTo>
                      <a:lnTo>
                        <a:pt x="865" y="284"/>
                      </a:lnTo>
                      <a:lnTo>
                        <a:pt x="903" y="254"/>
                      </a:lnTo>
                      <a:lnTo>
                        <a:pt x="936" y="217"/>
                      </a:lnTo>
                      <a:lnTo>
                        <a:pt x="963" y="176"/>
                      </a:lnTo>
                      <a:lnTo>
                        <a:pt x="1292" y="321"/>
                      </a:lnTo>
                      <a:lnTo>
                        <a:pt x="1254" y="387"/>
                      </a:lnTo>
                      <a:lnTo>
                        <a:pt x="1210" y="448"/>
                      </a:lnTo>
                      <a:lnTo>
                        <a:pt x="1160" y="504"/>
                      </a:lnTo>
                      <a:lnTo>
                        <a:pt x="1103" y="555"/>
                      </a:lnTo>
                      <a:lnTo>
                        <a:pt x="1043" y="597"/>
                      </a:lnTo>
                      <a:lnTo>
                        <a:pt x="976" y="635"/>
                      </a:lnTo>
                      <a:lnTo>
                        <a:pt x="906" y="664"/>
                      </a:lnTo>
                      <a:lnTo>
                        <a:pt x="831" y="686"/>
                      </a:lnTo>
                      <a:lnTo>
                        <a:pt x="755" y="700"/>
                      </a:lnTo>
                      <a:lnTo>
                        <a:pt x="674" y="704"/>
                      </a:lnTo>
                      <a:lnTo>
                        <a:pt x="601" y="700"/>
                      </a:lnTo>
                      <a:lnTo>
                        <a:pt x="530" y="689"/>
                      </a:lnTo>
                      <a:lnTo>
                        <a:pt x="461" y="671"/>
                      </a:lnTo>
                      <a:lnTo>
                        <a:pt x="394" y="645"/>
                      </a:lnTo>
                      <a:lnTo>
                        <a:pt x="332" y="613"/>
                      </a:lnTo>
                      <a:lnTo>
                        <a:pt x="274" y="574"/>
                      </a:lnTo>
                      <a:lnTo>
                        <a:pt x="219" y="532"/>
                      </a:lnTo>
                      <a:lnTo>
                        <a:pt x="169" y="483"/>
                      </a:lnTo>
                      <a:lnTo>
                        <a:pt x="125" y="429"/>
                      </a:lnTo>
                      <a:lnTo>
                        <a:pt x="0" y="500"/>
                      </a:lnTo>
                      <a:lnTo>
                        <a:pt x="1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355" name="Freeform 10"/>
                <p:cNvSpPr>
                  <a:spLocks/>
                </p:cNvSpPr>
                <p:nvPr/>
              </p:nvSpPr>
              <p:spPr bwMode="auto">
                <a:xfrm>
                  <a:off x="7556501" y="2700338"/>
                  <a:ext cx="920750" cy="738188"/>
                </a:xfrm>
                <a:custGeom>
                  <a:avLst/>
                  <a:gdLst/>
                  <a:ahLst/>
                  <a:cxnLst>
                    <a:cxn ang="0">
                      <a:pos x="0" y="0"/>
                    </a:cxn>
                    <a:cxn ang="0">
                      <a:pos x="580" y="349"/>
                    </a:cxn>
                    <a:cxn ang="0">
                      <a:pos x="63" y="465"/>
                    </a:cxn>
                    <a:cxn ang="0">
                      <a:pos x="0" y="0"/>
                    </a:cxn>
                  </a:cxnLst>
                  <a:rect l="0" t="0" r="r" b="b"/>
                  <a:pathLst>
                    <a:path w="580" h="465">
                      <a:moveTo>
                        <a:pt x="0" y="0"/>
                      </a:moveTo>
                      <a:lnTo>
                        <a:pt x="580" y="349"/>
                      </a:lnTo>
                      <a:lnTo>
                        <a:pt x="63" y="46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grpSp>
        </p:grpSp>
        <p:grpSp>
          <p:nvGrpSpPr>
            <p:cNvPr id="356" name="Group 355"/>
            <p:cNvGrpSpPr/>
            <p:nvPr/>
          </p:nvGrpSpPr>
          <p:grpSpPr>
            <a:xfrm>
              <a:off x="6712643" y="2132733"/>
              <a:ext cx="939921" cy="939921"/>
              <a:chOff x="5176853" y="1522988"/>
              <a:chExt cx="1096575" cy="1096574"/>
            </a:xfrm>
          </p:grpSpPr>
          <p:sp>
            <p:nvSpPr>
              <p:cNvPr id="357" name="Rectangle 356"/>
              <p:cNvSpPr/>
              <p:nvPr/>
            </p:nvSpPr>
            <p:spPr>
              <a:xfrm>
                <a:off x="5176853" y="1522988"/>
                <a:ext cx="1096575" cy="1096574"/>
              </a:xfrm>
              <a:prstGeom prst="rect">
                <a:avLst/>
              </a:prstGeom>
              <a:solidFill>
                <a:schemeClr val="accent1">
                  <a:lumMod val="7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 b="1" dirty="0">
                    <a:solidFill>
                      <a:schemeClr val="bg1"/>
                    </a:solidFill>
                    <a:cs typeface="Arial"/>
                  </a:rPr>
                  <a:t>Application Architecture</a:t>
                </a:r>
              </a:p>
            </p:txBody>
          </p:sp>
          <p:grpSp>
            <p:nvGrpSpPr>
              <p:cNvPr id="358" name="Group 11"/>
              <p:cNvGrpSpPr>
                <a:grpSpLocks noChangeAspect="1"/>
              </p:cNvGrpSpPr>
              <p:nvPr/>
            </p:nvGrpSpPr>
            <p:grpSpPr bwMode="auto">
              <a:xfrm>
                <a:off x="5494594" y="1744572"/>
                <a:ext cx="418095" cy="432624"/>
                <a:chOff x="384" y="653"/>
                <a:chExt cx="290" cy="300"/>
              </a:xfrm>
              <a:solidFill>
                <a:schemeClr val="bg1"/>
              </a:solidFill>
            </p:grpSpPr>
            <p:sp>
              <p:nvSpPr>
                <p:cNvPr id="359" name="Freeform 13"/>
                <p:cNvSpPr>
                  <a:spLocks/>
                </p:cNvSpPr>
                <p:nvPr/>
              </p:nvSpPr>
              <p:spPr bwMode="auto">
                <a:xfrm>
                  <a:off x="384" y="772"/>
                  <a:ext cx="290" cy="61"/>
                </a:xfrm>
                <a:custGeom>
                  <a:avLst/>
                  <a:gdLst>
                    <a:gd name="T0" fmla="*/ 456 w 3194"/>
                    <a:gd name="T1" fmla="*/ 0 h 670"/>
                    <a:gd name="T2" fmla="*/ 1054 w 3194"/>
                    <a:gd name="T3" fmla="*/ 0 h 670"/>
                    <a:gd name="T4" fmla="*/ 1054 w 3194"/>
                    <a:gd name="T5" fmla="*/ 80 h 670"/>
                    <a:gd name="T6" fmla="*/ 2139 w 3194"/>
                    <a:gd name="T7" fmla="*/ 80 h 670"/>
                    <a:gd name="T8" fmla="*/ 2139 w 3194"/>
                    <a:gd name="T9" fmla="*/ 0 h 670"/>
                    <a:gd name="T10" fmla="*/ 2737 w 3194"/>
                    <a:gd name="T11" fmla="*/ 0 h 670"/>
                    <a:gd name="T12" fmla="*/ 2737 w 3194"/>
                    <a:gd name="T13" fmla="*/ 80 h 670"/>
                    <a:gd name="T14" fmla="*/ 3194 w 3194"/>
                    <a:gd name="T15" fmla="*/ 80 h 670"/>
                    <a:gd name="T16" fmla="*/ 3194 w 3194"/>
                    <a:gd name="T17" fmla="*/ 180 h 670"/>
                    <a:gd name="T18" fmla="*/ 2737 w 3194"/>
                    <a:gd name="T19" fmla="*/ 180 h 670"/>
                    <a:gd name="T20" fmla="*/ 2737 w 3194"/>
                    <a:gd name="T21" fmla="*/ 255 h 670"/>
                    <a:gd name="T22" fmla="*/ 2485 w 3194"/>
                    <a:gd name="T23" fmla="*/ 255 h 670"/>
                    <a:gd name="T24" fmla="*/ 2485 w 3194"/>
                    <a:gd name="T25" fmla="*/ 670 h 670"/>
                    <a:gd name="T26" fmla="*/ 2398 w 3194"/>
                    <a:gd name="T27" fmla="*/ 670 h 670"/>
                    <a:gd name="T28" fmla="*/ 2398 w 3194"/>
                    <a:gd name="T29" fmla="*/ 255 h 670"/>
                    <a:gd name="T30" fmla="*/ 2139 w 3194"/>
                    <a:gd name="T31" fmla="*/ 255 h 670"/>
                    <a:gd name="T32" fmla="*/ 2139 w 3194"/>
                    <a:gd name="T33" fmla="*/ 180 h 670"/>
                    <a:gd name="T34" fmla="*/ 1054 w 3194"/>
                    <a:gd name="T35" fmla="*/ 180 h 670"/>
                    <a:gd name="T36" fmla="*/ 1054 w 3194"/>
                    <a:gd name="T37" fmla="*/ 255 h 670"/>
                    <a:gd name="T38" fmla="*/ 795 w 3194"/>
                    <a:gd name="T39" fmla="*/ 255 h 670"/>
                    <a:gd name="T40" fmla="*/ 795 w 3194"/>
                    <a:gd name="T41" fmla="*/ 670 h 670"/>
                    <a:gd name="T42" fmla="*/ 709 w 3194"/>
                    <a:gd name="T43" fmla="*/ 670 h 670"/>
                    <a:gd name="T44" fmla="*/ 709 w 3194"/>
                    <a:gd name="T45" fmla="*/ 255 h 670"/>
                    <a:gd name="T46" fmla="*/ 456 w 3194"/>
                    <a:gd name="T47" fmla="*/ 255 h 670"/>
                    <a:gd name="T48" fmla="*/ 456 w 3194"/>
                    <a:gd name="T49" fmla="*/ 180 h 670"/>
                    <a:gd name="T50" fmla="*/ 0 w 3194"/>
                    <a:gd name="T51" fmla="*/ 180 h 670"/>
                    <a:gd name="T52" fmla="*/ 0 w 3194"/>
                    <a:gd name="T53" fmla="*/ 80 h 670"/>
                    <a:gd name="T54" fmla="*/ 456 w 3194"/>
                    <a:gd name="T55" fmla="*/ 80 h 670"/>
                    <a:gd name="T56" fmla="*/ 456 w 3194"/>
                    <a:gd name="T57"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94" h="670">
                      <a:moveTo>
                        <a:pt x="456" y="0"/>
                      </a:moveTo>
                      <a:lnTo>
                        <a:pt x="1054" y="0"/>
                      </a:lnTo>
                      <a:lnTo>
                        <a:pt x="1054" y="80"/>
                      </a:lnTo>
                      <a:lnTo>
                        <a:pt x="2139" y="80"/>
                      </a:lnTo>
                      <a:lnTo>
                        <a:pt x="2139" y="0"/>
                      </a:lnTo>
                      <a:lnTo>
                        <a:pt x="2737" y="0"/>
                      </a:lnTo>
                      <a:lnTo>
                        <a:pt x="2737" y="80"/>
                      </a:lnTo>
                      <a:lnTo>
                        <a:pt x="3194" y="80"/>
                      </a:lnTo>
                      <a:lnTo>
                        <a:pt x="3194" y="180"/>
                      </a:lnTo>
                      <a:lnTo>
                        <a:pt x="2737" y="180"/>
                      </a:lnTo>
                      <a:lnTo>
                        <a:pt x="2737" y="255"/>
                      </a:lnTo>
                      <a:lnTo>
                        <a:pt x="2485" y="255"/>
                      </a:lnTo>
                      <a:lnTo>
                        <a:pt x="2485" y="670"/>
                      </a:lnTo>
                      <a:lnTo>
                        <a:pt x="2398" y="670"/>
                      </a:lnTo>
                      <a:lnTo>
                        <a:pt x="2398" y="255"/>
                      </a:lnTo>
                      <a:lnTo>
                        <a:pt x="2139" y="255"/>
                      </a:lnTo>
                      <a:lnTo>
                        <a:pt x="2139" y="180"/>
                      </a:lnTo>
                      <a:lnTo>
                        <a:pt x="1054" y="180"/>
                      </a:lnTo>
                      <a:lnTo>
                        <a:pt x="1054" y="255"/>
                      </a:lnTo>
                      <a:lnTo>
                        <a:pt x="795" y="255"/>
                      </a:lnTo>
                      <a:lnTo>
                        <a:pt x="795" y="670"/>
                      </a:lnTo>
                      <a:lnTo>
                        <a:pt x="709" y="670"/>
                      </a:lnTo>
                      <a:lnTo>
                        <a:pt x="709" y="255"/>
                      </a:lnTo>
                      <a:lnTo>
                        <a:pt x="456" y="255"/>
                      </a:lnTo>
                      <a:lnTo>
                        <a:pt x="456" y="180"/>
                      </a:lnTo>
                      <a:lnTo>
                        <a:pt x="0" y="180"/>
                      </a:lnTo>
                      <a:lnTo>
                        <a:pt x="0" y="80"/>
                      </a:lnTo>
                      <a:lnTo>
                        <a:pt x="456" y="80"/>
                      </a:lnTo>
                      <a:lnTo>
                        <a:pt x="4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360" name="Freeform 14"/>
                <p:cNvSpPr>
                  <a:spLocks noEditPoints="1"/>
                </p:cNvSpPr>
                <p:nvPr/>
              </p:nvSpPr>
              <p:spPr bwMode="auto">
                <a:xfrm>
                  <a:off x="466" y="653"/>
                  <a:ext cx="126" cy="108"/>
                </a:xfrm>
                <a:custGeom>
                  <a:avLst/>
                  <a:gdLst>
                    <a:gd name="T0" fmla="*/ 141 w 1393"/>
                    <a:gd name="T1" fmla="*/ 142 h 1184"/>
                    <a:gd name="T2" fmla="*/ 141 w 1393"/>
                    <a:gd name="T3" fmla="*/ 782 h 1184"/>
                    <a:gd name="T4" fmla="*/ 1251 w 1393"/>
                    <a:gd name="T5" fmla="*/ 782 h 1184"/>
                    <a:gd name="T6" fmla="*/ 1251 w 1393"/>
                    <a:gd name="T7" fmla="*/ 142 h 1184"/>
                    <a:gd name="T8" fmla="*/ 141 w 1393"/>
                    <a:gd name="T9" fmla="*/ 142 h 1184"/>
                    <a:gd name="T10" fmla="*/ 1040 w 1393"/>
                    <a:gd name="T11" fmla="*/ 0 h 1184"/>
                    <a:gd name="T12" fmla="*/ 1393 w 1393"/>
                    <a:gd name="T13" fmla="*/ 0 h 1184"/>
                    <a:gd name="T14" fmla="*/ 1393 w 1393"/>
                    <a:gd name="T15" fmla="*/ 924 h 1184"/>
                    <a:gd name="T16" fmla="*/ 887 w 1393"/>
                    <a:gd name="T17" fmla="*/ 924 h 1184"/>
                    <a:gd name="T18" fmla="*/ 887 w 1393"/>
                    <a:gd name="T19" fmla="*/ 1117 h 1184"/>
                    <a:gd name="T20" fmla="*/ 1097 w 1393"/>
                    <a:gd name="T21" fmla="*/ 1117 h 1184"/>
                    <a:gd name="T22" fmla="*/ 1097 w 1393"/>
                    <a:gd name="T23" fmla="*/ 1184 h 1184"/>
                    <a:gd name="T24" fmla="*/ 295 w 1393"/>
                    <a:gd name="T25" fmla="*/ 1184 h 1184"/>
                    <a:gd name="T26" fmla="*/ 295 w 1393"/>
                    <a:gd name="T27" fmla="*/ 1117 h 1184"/>
                    <a:gd name="T28" fmla="*/ 499 w 1393"/>
                    <a:gd name="T29" fmla="*/ 1117 h 1184"/>
                    <a:gd name="T30" fmla="*/ 499 w 1393"/>
                    <a:gd name="T31" fmla="*/ 924 h 1184"/>
                    <a:gd name="T32" fmla="*/ 0 w 1393"/>
                    <a:gd name="T33" fmla="*/ 924 h 1184"/>
                    <a:gd name="T34" fmla="*/ 0 w 1393"/>
                    <a:gd name="T35" fmla="*/ 0 h 1184"/>
                    <a:gd name="T36" fmla="*/ 1040 w 1393"/>
                    <a:gd name="T3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3" h="1184">
                      <a:moveTo>
                        <a:pt x="141" y="142"/>
                      </a:moveTo>
                      <a:lnTo>
                        <a:pt x="141" y="782"/>
                      </a:lnTo>
                      <a:lnTo>
                        <a:pt x="1251" y="782"/>
                      </a:lnTo>
                      <a:lnTo>
                        <a:pt x="1251" y="142"/>
                      </a:lnTo>
                      <a:lnTo>
                        <a:pt x="141" y="142"/>
                      </a:lnTo>
                      <a:close/>
                      <a:moveTo>
                        <a:pt x="1040" y="0"/>
                      </a:moveTo>
                      <a:lnTo>
                        <a:pt x="1393" y="0"/>
                      </a:lnTo>
                      <a:lnTo>
                        <a:pt x="1393" y="924"/>
                      </a:lnTo>
                      <a:lnTo>
                        <a:pt x="887" y="924"/>
                      </a:lnTo>
                      <a:lnTo>
                        <a:pt x="887" y="1117"/>
                      </a:lnTo>
                      <a:lnTo>
                        <a:pt x="1097" y="1117"/>
                      </a:lnTo>
                      <a:lnTo>
                        <a:pt x="1097" y="1184"/>
                      </a:lnTo>
                      <a:lnTo>
                        <a:pt x="295" y="1184"/>
                      </a:lnTo>
                      <a:lnTo>
                        <a:pt x="295" y="1117"/>
                      </a:lnTo>
                      <a:lnTo>
                        <a:pt x="499" y="1117"/>
                      </a:lnTo>
                      <a:lnTo>
                        <a:pt x="499" y="924"/>
                      </a:lnTo>
                      <a:lnTo>
                        <a:pt x="0" y="924"/>
                      </a:lnTo>
                      <a:lnTo>
                        <a:pt x="0" y="0"/>
                      </a:lnTo>
                      <a:lnTo>
                        <a:pt x="10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361" name="Freeform 15"/>
                <p:cNvSpPr>
                  <a:spLocks noEditPoints="1"/>
                </p:cNvSpPr>
                <p:nvPr/>
              </p:nvSpPr>
              <p:spPr bwMode="auto">
                <a:xfrm>
                  <a:off x="542" y="845"/>
                  <a:ext cx="127" cy="108"/>
                </a:xfrm>
                <a:custGeom>
                  <a:avLst/>
                  <a:gdLst>
                    <a:gd name="T0" fmla="*/ 142 w 1394"/>
                    <a:gd name="T1" fmla="*/ 144 h 1186"/>
                    <a:gd name="T2" fmla="*/ 142 w 1394"/>
                    <a:gd name="T3" fmla="*/ 782 h 1186"/>
                    <a:gd name="T4" fmla="*/ 1252 w 1394"/>
                    <a:gd name="T5" fmla="*/ 782 h 1186"/>
                    <a:gd name="T6" fmla="*/ 1252 w 1394"/>
                    <a:gd name="T7" fmla="*/ 144 h 1186"/>
                    <a:gd name="T8" fmla="*/ 142 w 1394"/>
                    <a:gd name="T9" fmla="*/ 144 h 1186"/>
                    <a:gd name="T10" fmla="*/ 0 w 1394"/>
                    <a:gd name="T11" fmla="*/ 0 h 1186"/>
                    <a:gd name="T12" fmla="*/ 1394 w 1394"/>
                    <a:gd name="T13" fmla="*/ 0 h 1186"/>
                    <a:gd name="T14" fmla="*/ 1394 w 1394"/>
                    <a:gd name="T15" fmla="*/ 926 h 1186"/>
                    <a:gd name="T16" fmla="*/ 888 w 1394"/>
                    <a:gd name="T17" fmla="*/ 926 h 1186"/>
                    <a:gd name="T18" fmla="*/ 888 w 1394"/>
                    <a:gd name="T19" fmla="*/ 1118 h 1186"/>
                    <a:gd name="T20" fmla="*/ 1098 w 1394"/>
                    <a:gd name="T21" fmla="*/ 1118 h 1186"/>
                    <a:gd name="T22" fmla="*/ 1098 w 1394"/>
                    <a:gd name="T23" fmla="*/ 1186 h 1186"/>
                    <a:gd name="T24" fmla="*/ 296 w 1394"/>
                    <a:gd name="T25" fmla="*/ 1186 h 1186"/>
                    <a:gd name="T26" fmla="*/ 296 w 1394"/>
                    <a:gd name="T27" fmla="*/ 1118 h 1186"/>
                    <a:gd name="T28" fmla="*/ 500 w 1394"/>
                    <a:gd name="T29" fmla="*/ 1118 h 1186"/>
                    <a:gd name="T30" fmla="*/ 500 w 1394"/>
                    <a:gd name="T31" fmla="*/ 926 h 1186"/>
                    <a:gd name="T32" fmla="*/ 0 w 1394"/>
                    <a:gd name="T33" fmla="*/ 926 h 1186"/>
                    <a:gd name="T34" fmla="*/ 0 w 1394"/>
                    <a:gd name="T35" fmla="*/ 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4" h="1186">
                      <a:moveTo>
                        <a:pt x="142" y="144"/>
                      </a:moveTo>
                      <a:lnTo>
                        <a:pt x="142" y="782"/>
                      </a:lnTo>
                      <a:lnTo>
                        <a:pt x="1252" y="782"/>
                      </a:lnTo>
                      <a:lnTo>
                        <a:pt x="1252" y="144"/>
                      </a:lnTo>
                      <a:lnTo>
                        <a:pt x="142" y="144"/>
                      </a:lnTo>
                      <a:close/>
                      <a:moveTo>
                        <a:pt x="0" y="0"/>
                      </a:moveTo>
                      <a:lnTo>
                        <a:pt x="1394" y="0"/>
                      </a:lnTo>
                      <a:lnTo>
                        <a:pt x="1394" y="926"/>
                      </a:lnTo>
                      <a:lnTo>
                        <a:pt x="888" y="926"/>
                      </a:lnTo>
                      <a:lnTo>
                        <a:pt x="888" y="1118"/>
                      </a:lnTo>
                      <a:lnTo>
                        <a:pt x="1098" y="1118"/>
                      </a:lnTo>
                      <a:lnTo>
                        <a:pt x="1098" y="1186"/>
                      </a:lnTo>
                      <a:lnTo>
                        <a:pt x="296" y="1186"/>
                      </a:lnTo>
                      <a:lnTo>
                        <a:pt x="296" y="1118"/>
                      </a:lnTo>
                      <a:lnTo>
                        <a:pt x="500" y="1118"/>
                      </a:lnTo>
                      <a:lnTo>
                        <a:pt x="500" y="926"/>
                      </a:lnTo>
                      <a:lnTo>
                        <a:pt x="0" y="92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362" name="Freeform 16"/>
                <p:cNvSpPr>
                  <a:spLocks noEditPoints="1"/>
                </p:cNvSpPr>
                <p:nvPr/>
              </p:nvSpPr>
              <p:spPr bwMode="auto">
                <a:xfrm>
                  <a:off x="390" y="845"/>
                  <a:ext cx="126" cy="108"/>
                </a:xfrm>
                <a:custGeom>
                  <a:avLst/>
                  <a:gdLst>
                    <a:gd name="T0" fmla="*/ 143 w 1394"/>
                    <a:gd name="T1" fmla="*/ 144 h 1186"/>
                    <a:gd name="T2" fmla="*/ 143 w 1394"/>
                    <a:gd name="T3" fmla="*/ 782 h 1186"/>
                    <a:gd name="T4" fmla="*/ 1252 w 1394"/>
                    <a:gd name="T5" fmla="*/ 782 h 1186"/>
                    <a:gd name="T6" fmla="*/ 1252 w 1394"/>
                    <a:gd name="T7" fmla="*/ 144 h 1186"/>
                    <a:gd name="T8" fmla="*/ 143 w 1394"/>
                    <a:gd name="T9" fmla="*/ 144 h 1186"/>
                    <a:gd name="T10" fmla="*/ 0 w 1394"/>
                    <a:gd name="T11" fmla="*/ 0 h 1186"/>
                    <a:gd name="T12" fmla="*/ 1394 w 1394"/>
                    <a:gd name="T13" fmla="*/ 0 h 1186"/>
                    <a:gd name="T14" fmla="*/ 1394 w 1394"/>
                    <a:gd name="T15" fmla="*/ 926 h 1186"/>
                    <a:gd name="T16" fmla="*/ 894 w 1394"/>
                    <a:gd name="T17" fmla="*/ 926 h 1186"/>
                    <a:gd name="T18" fmla="*/ 894 w 1394"/>
                    <a:gd name="T19" fmla="*/ 1118 h 1186"/>
                    <a:gd name="T20" fmla="*/ 1097 w 1394"/>
                    <a:gd name="T21" fmla="*/ 1118 h 1186"/>
                    <a:gd name="T22" fmla="*/ 1097 w 1394"/>
                    <a:gd name="T23" fmla="*/ 1186 h 1186"/>
                    <a:gd name="T24" fmla="*/ 296 w 1394"/>
                    <a:gd name="T25" fmla="*/ 1186 h 1186"/>
                    <a:gd name="T26" fmla="*/ 296 w 1394"/>
                    <a:gd name="T27" fmla="*/ 1118 h 1186"/>
                    <a:gd name="T28" fmla="*/ 506 w 1394"/>
                    <a:gd name="T29" fmla="*/ 1118 h 1186"/>
                    <a:gd name="T30" fmla="*/ 506 w 1394"/>
                    <a:gd name="T31" fmla="*/ 926 h 1186"/>
                    <a:gd name="T32" fmla="*/ 0 w 1394"/>
                    <a:gd name="T33" fmla="*/ 926 h 1186"/>
                    <a:gd name="T34" fmla="*/ 0 w 1394"/>
                    <a:gd name="T35" fmla="*/ 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4" h="1186">
                      <a:moveTo>
                        <a:pt x="143" y="144"/>
                      </a:moveTo>
                      <a:lnTo>
                        <a:pt x="143" y="782"/>
                      </a:lnTo>
                      <a:lnTo>
                        <a:pt x="1252" y="782"/>
                      </a:lnTo>
                      <a:lnTo>
                        <a:pt x="1252" y="144"/>
                      </a:lnTo>
                      <a:lnTo>
                        <a:pt x="143" y="144"/>
                      </a:lnTo>
                      <a:close/>
                      <a:moveTo>
                        <a:pt x="0" y="0"/>
                      </a:moveTo>
                      <a:lnTo>
                        <a:pt x="1394" y="0"/>
                      </a:lnTo>
                      <a:lnTo>
                        <a:pt x="1394" y="926"/>
                      </a:lnTo>
                      <a:lnTo>
                        <a:pt x="894" y="926"/>
                      </a:lnTo>
                      <a:lnTo>
                        <a:pt x="894" y="1118"/>
                      </a:lnTo>
                      <a:lnTo>
                        <a:pt x="1097" y="1118"/>
                      </a:lnTo>
                      <a:lnTo>
                        <a:pt x="1097" y="1186"/>
                      </a:lnTo>
                      <a:lnTo>
                        <a:pt x="296" y="1186"/>
                      </a:lnTo>
                      <a:lnTo>
                        <a:pt x="296" y="1118"/>
                      </a:lnTo>
                      <a:lnTo>
                        <a:pt x="506" y="1118"/>
                      </a:lnTo>
                      <a:lnTo>
                        <a:pt x="506" y="926"/>
                      </a:lnTo>
                      <a:lnTo>
                        <a:pt x="0" y="92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grpSp>
        </p:grpSp>
        <p:grpSp>
          <p:nvGrpSpPr>
            <p:cNvPr id="363" name="Group 24"/>
            <p:cNvGrpSpPr>
              <a:grpSpLocks noChangeAspect="1"/>
            </p:cNvGrpSpPr>
            <p:nvPr/>
          </p:nvGrpSpPr>
          <p:grpSpPr bwMode="auto">
            <a:xfrm>
              <a:off x="4097724" y="5443524"/>
              <a:ext cx="323151" cy="315427"/>
              <a:chOff x="763" y="581"/>
              <a:chExt cx="207" cy="202"/>
            </a:xfrm>
            <a:solidFill>
              <a:schemeClr val="bg1"/>
            </a:solidFill>
          </p:grpSpPr>
          <p:sp>
            <p:nvSpPr>
              <p:cNvPr id="364" name="Freeform 26"/>
              <p:cNvSpPr>
                <a:spLocks/>
              </p:cNvSpPr>
              <p:nvPr/>
            </p:nvSpPr>
            <p:spPr bwMode="auto">
              <a:xfrm>
                <a:off x="784" y="581"/>
                <a:ext cx="53" cy="44"/>
              </a:xfrm>
              <a:custGeom>
                <a:avLst/>
                <a:gdLst>
                  <a:gd name="T0" fmla="*/ 110 w 848"/>
                  <a:gd name="T1" fmla="*/ 0 h 700"/>
                  <a:gd name="T2" fmla="*/ 738 w 848"/>
                  <a:gd name="T3" fmla="*/ 0 h 700"/>
                  <a:gd name="T4" fmla="*/ 764 w 848"/>
                  <a:gd name="T5" fmla="*/ 3 h 700"/>
                  <a:gd name="T6" fmla="*/ 786 w 848"/>
                  <a:gd name="T7" fmla="*/ 11 h 700"/>
                  <a:gd name="T8" fmla="*/ 808 w 848"/>
                  <a:gd name="T9" fmla="*/ 23 h 700"/>
                  <a:gd name="T10" fmla="*/ 824 w 848"/>
                  <a:gd name="T11" fmla="*/ 41 h 700"/>
                  <a:gd name="T12" fmla="*/ 837 w 848"/>
                  <a:gd name="T13" fmla="*/ 61 h 700"/>
                  <a:gd name="T14" fmla="*/ 845 w 848"/>
                  <a:gd name="T15" fmla="*/ 85 h 700"/>
                  <a:gd name="T16" fmla="*/ 848 w 848"/>
                  <a:gd name="T17" fmla="*/ 110 h 700"/>
                  <a:gd name="T18" fmla="*/ 848 w 848"/>
                  <a:gd name="T19" fmla="*/ 442 h 700"/>
                  <a:gd name="T20" fmla="*/ 845 w 848"/>
                  <a:gd name="T21" fmla="*/ 467 h 700"/>
                  <a:gd name="T22" fmla="*/ 837 w 848"/>
                  <a:gd name="T23" fmla="*/ 491 h 700"/>
                  <a:gd name="T24" fmla="*/ 824 w 848"/>
                  <a:gd name="T25" fmla="*/ 511 h 700"/>
                  <a:gd name="T26" fmla="*/ 808 w 848"/>
                  <a:gd name="T27" fmla="*/ 527 h 700"/>
                  <a:gd name="T28" fmla="*/ 786 w 848"/>
                  <a:gd name="T29" fmla="*/ 541 h 700"/>
                  <a:gd name="T30" fmla="*/ 764 w 848"/>
                  <a:gd name="T31" fmla="*/ 549 h 700"/>
                  <a:gd name="T32" fmla="*/ 738 w 848"/>
                  <a:gd name="T33" fmla="*/ 552 h 700"/>
                  <a:gd name="T34" fmla="*/ 494 w 848"/>
                  <a:gd name="T35" fmla="*/ 552 h 700"/>
                  <a:gd name="T36" fmla="*/ 494 w 848"/>
                  <a:gd name="T37" fmla="*/ 621 h 700"/>
                  <a:gd name="T38" fmla="*/ 583 w 848"/>
                  <a:gd name="T39" fmla="*/ 621 h 700"/>
                  <a:gd name="T40" fmla="*/ 603 w 848"/>
                  <a:gd name="T41" fmla="*/ 624 h 700"/>
                  <a:gd name="T42" fmla="*/ 622 w 848"/>
                  <a:gd name="T43" fmla="*/ 632 h 700"/>
                  <a:gd name="T44" fmla="*/ 637 w 848"/>
                  <a:gd name="T45" fmla="*/ 645 h 700"/>
                  <a:gd name="T46" fmla="*/ 651 w 848"/>
                  <a:gd name="T47" fmla="*/ 660 h 700"/>
                  <a:gd name="T48" fmla="*/ 658 w 848"/>
                  <a:gd name="T49" fmla="*/ 679 h 700"/>
                  <a:gd name="T50" fmla="*/ 661 w 848"/>
                  <a:gd name="T51" fmla="*/ 700 h 700"/>
                  <a:gd name="T52" fmla="*/ 198 w 848"/>
                  <a:gd name="T53" fmla="*/ 700 h 700"/>
                  <a:gd name="T54" fmla="*/ 201 w 848"/>
                  <a:gd name="T55" fmla="*/ 679 h 700"/>
                  <a:gd name="T56" fmla="*/ 209 w 848"/>
                  <a:gd name="T57" fmla="*/ 660 h 700"/>
                  <a:gd name="T58" fmla="*/ 221 w 848"/>
                  <a:gd name="T59" fmla="*/ 645 h 700"/>
                  <a:gd name="T60" fmla="*/ 236 w 848"/>
                  <a:gd name="T61" fmla="*/ 632 h 700"/>
                  <a:gd name="T62" fmla="*/ 256 w 848"/>
                  <a:gd name="T63" fmla="*/ 624 h 700"/>
                  <a:gd name="T64" fmla="*/ 277 w 848"/>
                  <a:gd name="T65" fmla="*/ 621 h 700"/>
                  <a:gd name="T66" fmla="*/ 355 w 848"/>
                  <a:gd name="T67" fmla="*/ 621 h 700"/>
                  <a:gd name="T68" fmla="*/ 355 w 848"/>
                  <a:gd name="T69" fmla="*/ 552 h 700"/>
                  <a:gd name="T70" fmla="*/ 110 w 848"/>
                  <a:gd name="T71" fmla="*/ 552 h 700"/>
                  <a:gd name="T72" fmla="*/ 85 w 848"/>
                  <a:gd name="T73" fmla="*/ 549 h 700"/>
                  <a:gd name="T74" fmla="*/ 62 w 848"/>
                  <a:gd name="T75" fmla="*/ 541 h 700"/>
                  <a:gd name="T76" fmla="*/ 42 w 848"/>
                  <a:gd name="T77" fmla="*/ 527 h 700"/>
                  <a:gd name="T78" fmla="*/ 25 w 848"/>
                  <a:gd name="T79" fmla="*/ 511 h 700"/>
                  <a:gd name="T80" fmla="*/ 11 w 848"/>
                  <a:gd name="T81" fmla="*/ 491 h 700"/>
                  <a:gd name="T82" fmla="*/ 3 w 848"/>
                  <a:gd name="T83" fmla="*/ 467 h 700"/>
                  <a:gd name="T84" fmla="*/ 0 w 848"/>
                  <a:gd name="T85" fmla="*/ 442 h 700"/>
                  <a:gd name="T86" fmla="*/ 0 w 848"/>
                  <a:gd name="T87" fmla="*/ 110 h 700"/>
                  <a:gd name="T88" fmla="*/ 3 w 848"/>
                  <a:gd name="T89" fmla="*/ 85 h 700"/>
                  <a:gd name="T90" fmla="*/ 11 w 848"/>
                  <a:gd name="T91" fmla="*/ 61 h 700"/>
                  <a:gd name="T92" fmla="*/ 25 w 848"/>
                  <a:gd name="T93" fmla="*/ 41 h 700"/>
                  <a:gd name="T94" fmla="*/ 42 w 848"/>
                  <a:gd name="T95" fmla="*/ 23 h 700"/>
                  <a:gd name="T96" fmla="*/ 62 w 848"/>
                  <a:gd name="T97" fmla="*/ 11 h 700"/>
                  <a:gd name="T98" fmla="*/ 85 w 848"/>
                  <a:gd name="T99" fmla="*/ 3 h 700"/>
                  <a:gd name="T100" fmla="*/ 110 w 848"/>
                  <a:gd name="T101" fmla="*/ 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8" h="700">
                    <a:moveTo>
                      <a:pt x="110" y="0"/>
                    </a:moveTo>
                    <a:lnTo>
                      <a:pt x="738" y="0"/>
                    </a:lnTo>
                    <a:lnTo>
                      <a:pt x="764" y="3"/>
                    </a:lnTo>
                    <a:lnTo>
                      <a:pt x="786" y="11"/>
                    </a:lnTo>
                    <a:lnTo>
                      <a:pt x="808" y="23"/>
                    </a:lnTo>
                    <a:lnTo>
                      <a:pt x="824" y="41"/>
                    </a:lnTo>
                    <a:lnTo>
                      <a:pt x="837" y="61"/>
                    </a:lnTo>
                    <a:lnTo>
                      <a:pt x="845" y="85"/>
                    </a:lnTo>
                    <a:lnTo>
                      <a:pt x="848" y="110"/>
                    </a:lnTo>
                    <a:lnTo>
                      <a:pt x="848" y="442"/>
                    </a:lnTo>
                    <a:lnTo>
                      <a:pt x="845" y="467"/>
                    </a:lnTo>
                    <a:lnTo>
                      <a:pt x="837" y="491"/>
                    </a:lnTo>
                    <a:lnTo>
                      <a:pt x="824" y="511"/>
                    </a:lnTo>
                    <a:lnTo>
                      <a:pt x="808" y="527"/>
                    </a:lnTo>
                    <a:lnTo>
                      <a:pt x="786" y="541"/>
                    </a:lnTo>
                    <a:lnTo>
                      <a:pt x="764" y="549"/>
                    </a:lnTo>
                    <a:lnTo>
                      <a:pt x="738" y="552"/>
                    </a:lnTo>
                    <a:lnTo>
                      <a:pt x="494" y="552"/>
                    </a:lnTo>
                    <a:lnTo>
                      <a:pt x="494" y="621"/>
                    </a:lnTo>
                    <a:lnTo>
                      <a:pt x="583" y="621"/>
                    </a:lnTo>
                    <a:lnTo>
                      <a:pt x="603" y="624"/>
                    </a:lnTo>
                    <a:lnTo>
                      <a:pt x="622" y="632"/>
                    </a:lnTo>
                    <a:lnTo>
                      <a:pt x="637" y="645"/>
                    </a:lnTo>
                    <a:lnTo>
                      <a:pt x="651" y="660"/>
                    </a:lnTo>
                    <a:lnTo>
                      <a:pt x="658" y="679"/>
                    </a:lnTo>
                    <a:lnTo>
                      <a:pt x="661" y="700"/>
                    </a:lnTo>
                    <a:lnTo>
                      <a:pt x="198" y="700"/>
                    </a:lnTo>
                    <a:lnTo>
                      <a:pt x="201" y="679"/>
                    </a:lnTo>
                    <a:lnTo>
                      <a:pt x="209" y="660"/>
                    </a:lnTo>
                    <a:lnTo>
                      <a:pt x="221" y="645"/>
                    </a:lnTo>
                    <a:lnTo>
                      <a:pt x="236" y="632"/>
                    </a:lnTo>
                    <a:lnTo>
                      <a:pt x="256" y="624"/>
                    </a:lnTo>
                    <a:lnTo>
                      <a:pt x="277" y="621"/>
                    </a:lnTo>
                    <a:lnTo>
                      <a:pt x="355" y="621"/>
                    </a:lnTo>
                    <a:lnTo>
                      <a:pt x="355" y="552"/>
                    </a:lnTo>
                    <a:lnTo>
                      <a:pt x="110" y="552"/>
                    </a:lnTo>
                    <a:lnTo>
                      <a:pt x="85" y="549"/>
                    </a:lnTo>
                    <a:lnTo>
                      <a:pt x="62" y="541"/>
                    </a:lnTo>
                    <a:lnTo>
                      <a:pt x="42" y="527"/>
                    </a:lnTo>
                    <a:lnTo>
                      <a:pt x="25" y="511"/>
                    </a:lnTo>
                    <a:lnTo>
                      <a:pt x="11" y="491"/>
                    </a:lnTo>
                    <a:lnTo>
                      <a:pt x="3" y="467"/>
                    </a:lnTo>
                    <a:lnTo>
                      <a:pt x="0" y="442"/>
                    </a:lnTo>
                    <a:lnTo>
                      <a:pt x="0" y="110"/>
                    </a:lnTo>
                    <a:lnTo>
                      <a:pt x="3" y="85"/>
                    </a:lnTo>
                    <a:lnTo>
                      <a:pt x="11" y="61"/>
                    </a:lnTo>
                    <a:lnTo>
                      <a:pt x="25" y="41"/>
                    </a:lnTo>
                    <a:lnTo>
                      <a:pt x="42" y="23"/>
                    </a:lnTo>
                    <a:lnTo>
                      <a:pt x="62" y="11"/>
                    </a:lnTo>
                    <a:lnTo>
                      <a:pt x="85" y="3"/>
                    </a:lnTo>
                    <a:lnTo>
                      <a:pt x="1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365" name="Freeform 27"/>
              <p:cNvSpPr>
                <a:spLocks/>
              </p:cNvSpPr>
              <p:nvPr/>
            </p:nvSpPr>
            <p:spPr bwMode="auto">
              <a:xfrm>
                <a:off x="850" y="581"/>
                <a:ext cx="53" cy="44"/>
              </a:xfrm>
              <a:custGeom>
                <a:avLst/>
                <a:gdLst>
                  <a:gd name="T0" fmla="*/ 110 w 848"/>
                  <a:gd name="T1" fmla="*/ 0 h 700"/>
                  <a:gd name="T2" fmla="*/ 738 w 848"/>
                  <a:gd name="T3" fmla="*/ 0 h 700"/>
                  <a:gd name="T4" fmla="*/ 764 w 848"/>
                  <a:gd name="T5" fmla="*/ 3 h 700"/>
                  <a:gd name="T6" fmla="*/ 787 w 848"/>
                  <a:gd name="T7" fmla="*/ 11 h 700"/>
                  <a:gd name="T8" fmla="*/ 807 w 848"/>
                  <a:gd name="T9" fmla="*/ 23 h 700"/>
                  <a:gd name="T10" fmla="*/ 824 w 848"/>
                  <a:gd name="T11" fmla="*/ 41 h 700"/>
                  <a:gd name="T12" fmla="*/ 837 w 848"/>
                  <a:gd name="T13" fmla="*/ 61 h 700"/>
                  <a:gd name="T14" fmla="*/ 845 w 848"/>
                  <a:gd name="T15" fmla="*/ 85 h 700"/>
                  <a:gd name="T16" fmla="*/ 848 w 848"/>
                  <a:gd name="T17" fmla="*/ 110 h 700"/>
                  <a:gd name="T18" fmla="*/ 848 w 848"/>
                  <a:gd name="T19" fmla="*/ 442 h 700"/>
                  <a:gd name="T20" fmla="*/ 845 w 848"/>
                  <a:gd name="T21" fmla="*/ 467 h 700"/>
                  <a:gd name="T22" fmla="*/ 837 w 848"/>
                  <a:gd name="T23" fmla="*/ 491 h 700"/>
                  <a:gd name="T24" fmla="*/ 824 w 848"/>
                  <a:gd name="T25" fmla="*/ 511 h 700"/>
                  <a:gd name="T26" fmla="*/ 807 w 848"/>
                  <a:gd name="T27" fmla="*/ 527 h 700"/>
                  <a:gd name="T28" fmla="*/ 787 w 848"/>
                  <a:gd name="T29" fmla="*/ 541 h 700"/>
                  <a:gd name="T30" fmla="*/ 764 w 848"/>
                  <a:gd name="T31" fmla="*/ 549 h 700"/>
                  <a:gd name="T32" fmla="*/ 738 w 848"/>
                  <a:gd name="T33" fmla="*/ 552 h 700"/>
                  <a:gd name="T34" fmla="*/ 494 w 848"/>
                  <a:gd name="T35" fmla="*/ 552 h 700"/>
                  <a:gd name="T36" fmla="*/ 494 w 848"/>
                  <a:gd name="T37" fmla="*/ 621 h 700"/>
                  <a:gd name="T38" fmla="*/ 581 w 848"/>
                  <a:gd name="T39" fmla="*/ 621 h 700"/>
                  <a:gd name="T40" fmla="*/ 603 w 848"/>
                  <a:gd name="T41" fmla="*/ 624 h 700"/>
                  <a:gd name="T42" fmla="*/ 622 w 848"/>
                  <a:gd name="T43" fmla="*/ 632 h 700"/>
                  <a:gd name="T44" fmla="*/ 638 w 848"/>
                  <a:gd name="T45" fmla="*/ 645 h 700"/>
                  <a:gd name="T46" fmla="*/ 651 w 848"/>
                  <a:gd name="T47" fmla="*/ 660 h 700"/>
                  <a:gd name="T48" fmla="*/ 659 w 848"/>
                  <a:gd name="T49" fmla="*/ 679 h 700"/>
                  <a:gd name="T50" fmla="*/ 661 w 848"/>
                  <a:gd name="T51" fmla="*/ 700 h 700"/>
                  <a:gd name="T52" fmla="*/ 198 w 848"/>
                  <a:gd name="T53" fmla="*/ 700 h 700"/>
                  <a:gd name="T54" fmla="*/ 201 w 848"/>
                  <a:gd name="T55" fmla="*/ 679 h 700"/>
                  <a:gd name="T56" fmla="*/ 209 w 848"/>
                  <a:gd name="T57" fmla="*/ 660 h 700"/>
                  <a:gd name="T58" fmla="*/ 221 w 848"/>
                  <a:gd name="T59" fmla="*/ 645 h 700"/>
                  <a:gd name="T60" fmla="*/ 237 w 848"/>
                  <a:gd name="T61" fmla="*/ 632 h 700"/>
                  <a:gd name="T62" fmla="*/ 256 w 848"/>
                  <a:gd name="T63" fmla="*/ 624 h 700"/>
                  <a:gd name="T64" fmla="*/ 277 w 848"/>
                  <a:gd name="T65" fmla="*/ 621 h 700"/>
                  <a:gd name="T66" fmla="*/ 355 w 848"/>
                  <a:gd name="T67" fmla="*/ 621 h 700"/>
                  <a:gd name="T68" fmla="*/ 355 w 848"/>
                  <a:gd name="T69" fmla="*/ 552 h 700"/>
                  <a:gd name="T70" fmla="*/ 110 w 848"/>
                  <a:gd name="T71" fmla="*/ 552 h 700"/>
                  <a:gd name="T72" fmla="*/ 86 w 848"/>
                  <a:gd name="T73" fmla="*/ 549 h 700"/>
                  <a:gd name="T74" fmla="*/ 62 w 848"/>
                  <a:gd name="T75" fmla="*/ 541 h 700"/>
                  <a:gd name="T76" fmla="*/ 42 w 848"/>
                  <a:gd name="T77" fmla="*/ 527 h 700"/>
                  <a:gd name="T78" fmla="*/ 24 w 848"/>
                  <a:gd name="T79" fmla="*/ 511 h 700"/>
                  <a:gd name="T80" fmla="*/ 11 w 848"/>
                  <a:gd name="T81" fmla="*/ 491 h 700"/>
                  <a:gd name="T82" fmla="*/ 3 w 848"/>
                  <a:gd name="T83" fmla="*/ 467 h 700"/>
                  <a:gd name="T84" fmla="*/ 0 w 848"/>
                  <a:gd name="T85" fmla="*/ 442 h 700"/>
                  <a:gd name="T86" fmla="*/ 0 w 848"/>
                  <a:gd name="T87" fmla="*/ 110 h 700"/>
                  <a:gd name="T88" fmla="*/ 3 w 848"/>
                  <a:gd name="T89" fmla="*/ 85 h 700"/>
                  <a:gd name="T90" fmla="*/ 11 w 848"/>
                  <a:gd name="T91" fmla="*/ 61 h 700"/>
                  <a:gd name="T92" fmla="*/ 24 w 848"/>
                  <a:gd name="T93" fmla="*/ 41 h 700"/>
                  <a:gd name="T94" fmla="*/ 42 w 848"/>
                  <a:gd name="T95" fmla="*/ 23 h 700"/>
                  <a:gd name="T96" fmla="*/ 62 w 848"/>
                  <a:gd name="T97" fmla="*/ 11 h 700"/>
                  <a:gd name="T98" fmla="*/ 86 w 848"/>
                  <a:gd name="T99" fmla="*/ 3 h 700"/>
                  <a:gd name="T100" fmla="*/ 110 w 848"/>
                  <a:gd name="T101" fmla="*/ 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8" h="700">
                    <a:moveTo>
                      <a:pt x="110" y="0"/>
                    </a:moveTo>
                    <a:lnTo>
                      <a:pt x="738" y="0"/>
                    </a:lnTo>
                    <a:lnTo>
                      <a:pt x="764" y="3"/>
                    </a:lnTo>
                    <a:lnTo>
                      <a:pt x="787" y="11"/>
                    </a:lnTo>
                    <a:lnTo>
                      <a:pt x="807" y="23"/>
                    </a:lnTo>
                    <a:lnTo>
                      <a:pt x="824" y="41"/>
                    </a:lnTo>
                    <a:lnTo>
                      <a:pt x="837" y="61"/>
                    </a:lnTo>
                    <a:lnTo>
                      <a:pt x="845" y="85"/>
                    </a:lnTo>
                    <a:lnTo>
                      <a:pt x="848" y="110"/>
                    </a:lnTo>
                    <a:lnTo>
                      <a:pt x="848" y="442"/>
                    </a:lnTo>
                    <a:lnTo>
                      <a:pt x="845" y="467"/>
                    </a:lnTo>
                    <a:lnTo>
                      <a:pt x="837" y="491"/>
                    </a:lnTo>
                    <a:lnTo>
                      <a:pt x="824" y="511"/>
                    </a:lnTo>
                    <a:lnTo>
                      <a:pt x="807" y="527"/>
                    </a:lnTo>
                    <a:lnTo>
                      <a:pt x="787" y="541"/>
                    </a:lnTo>
                    <a:lnTo>
                      <a:pt x="764" y="549"/>
                    </a:lnTo>
                    <a:lnTo>
                      <a:pt x="738" y="552"/>
                    </a:lnTo>
                    <a:lnTo>
                      <a:pt x="494" y="552"/>
                    </a:lnTo>
                    <a:lnTo>
                      <a:pt x="494" y="621"/>
                    </a:lnTo>
                    <a:lnTo>
                      <a:pt x="581" y="621"/>
                    </a:lnTo>
                    <a:lnTo>
                      <a:pt x="603" y="624"/>
                    </a:lnTo>
                    <a:lnTo>
                      <a:pt x="622" y="632"/>
                    </a:lnTo>
                    <a:lnTo>
                      <a:pt x="638" y="645"/>
                    </a:lnTo>
                    <a:lnTo>
                      <a:pt x="651" y="660"/>
                    </a:lnTo>
                    <a:lnTo>
                      <a:pt x="659" y="679"/>
                    </a:lnTo>
                    <a:lnTo>
                      <a:pt x="661" y="700"/>
                    </a:lnTo>
                    <a:lnTo>
                      <a:pt x="198" y="700"/>
                    </a:lnTo>
                    <a:lnTo>
                      <a:pt x="201" y="679"/>
                    </a:lnTo>
                    <a:lnTo>
                      <a:pt x="209" y="660"/>
                    </a:lnTo>
                    <a:lnTo>
                      <a:pt x="221" y="645"/>
                    </a:lnTo>
                    <a:lnTo>
                      <a:pt x="237" y="632"/>
                    </a:lnTo>
                    <a:lnTo>
                      <a:pt x="256" y="624"/>
                    </a:lnTo>
                    <a:lnTo>
                      <a:pt x="277" y="621"/>
                    </a:lnTo>
                    <a:lnTo>
                      <a:pt x="355" y="621"/>
                    </a:lnTo>
                    <a:lnTo>
                      <a:pt x="355" y="552"/>
                    </a:lnTo>
                    <a:lnTo>
                      <a:pt x="110" y="552"/>
                    </a:lnTo>
                    <a:lnTo>
                      <a:pt x="86" y="549"/>
                    </a:lnTo>
                    <a:lnTo>
                      <a:pt x="62" y="541"/>
                    </a:lnTo>
                    <a:lnTo>
                      <a:pt x="42" y="527"/>
                    </a:lnTo>
                    <a:lnTo>
                      <a:pt x="24" y="511"/>
                    </a:lnTo>
                    <a:lnTo>
                      <a:pt x="11" y="491"/>
                    </a:lnTo>
                    <a:lnTo>
                      <a:pt x="3" y="467"/>
                    </a:lnTo>
                    <a:lnTo>
                      <a:pt x="0" y="442"/>
                    </a:lnTo>
                    <a:lnTo>
                      <a:pt x="0" y="110"/>
                    </a:lnTo>
                    <a:lnTo>
                      <a:pt x="3" y="85"/>
                    </a:lnTo>
                    <a:lnTo>
                      <a:pt x="11" y="61"/>
                    </a:lnTo>
                    <a:lnTo>
                      <a:pt x="24" y="41"/>
                    </a:lnTo>
                    <a:lnTo>
                      <a:pt x="42" y="23"/>
                    </a:lnTo>
                    <a:lnTo>
                      <a:pt x="62" y="11"/>
                    </a:lnTo>
                    <a:lnTo>
                      <a:pt x="86" y="3"/>
                    </a:lnTo>
                    <a:lnTo>
                      <a:pt x="1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366" name="Freeform 28"/>
              <p:cNvSpPr>
                <a:spLocks/>
              </p:cNvSpPr>
              <p:nvPr/>
            </p:nvSpPr>
            <p:spPr bwMode="auto">
              <a:xfrm>
                <a:off x="917" y="581"/>
                <a:ext cx="53" cy="44"/>
              </a:xfrm>
              <a:custGeom>
                <a:avLst/>
                <a:gdLst>
                  <a:gd name="T0" fmla="*/ 109 w 847"/>
                  <a:gd name="T1" fmla="*/ 0 h 700"/>
                  <a:gd name="T2" fmla="*/ 737 w 847"/>
                  <a:gd name="T3" fmla="*/ 0 h 700"/>
                  <a:gd name="T4" fmla="*/ 762 w 847"/>
                  <a:gd name="T5" fmla="*/ 3 h 700"/>
                  <a:gd name="T6" fmla="*/ 786 w 847"/>
                  <a:gd name="T7" fmla="*/ 11 h 700"/>
                  <a:gd name="T8" fmla="*/ 806 w 847"/>
                  <a:gd name="T9" fmla="*/ 23 h 700"/>
                  <a:gd name="T10" fmla="*/ 823 w 847"/>
                  <a:gd name="T11" fmla="*/ 41 h 700"/>
                  <a:gd name="T12" fmla="*/ 836 w 847"/>
                  <a:gd name="T13" fmla="*/ 61 h 700"/>
                  <a:gd name="T14" fmla="*/ 844 w 847"/>
                  <a:gd name="T15" fmla="*/ 85 h 700"/>
                  <a:gd name="T16" fmla="*/ 847 w 847"/>
                  <a:gd name="T17" fmla="*/ 110 h 700"/>
                  <a:gd name="T18" fmla="*/ 847 w 847"/>
                  <a:gd name="T19" fmla="*/ 442 h 700"/>
                  <a:gd name="T20" fmla="*/ 844 w 847"/>
                  <a:gd name="T21" fmla="*/ 467 h 700"/>
                  <a:gd name="T22" fmla="*/ 836 w 847"/>
                  <a:gd name="T23" fmla="*/ 491 h 700"/>
                  <a:gd name="T24" fmla="*/ 823 w 847"/>
                  <a:gd name="T25" fmla="*/ 511 h 700"/>
                  <a:gd name="T26" fmla="*/ 806 w 847"/>
                  <a:gd name="T27" fmla="*/ 527 h 700"/>
                  <a:gd name="T28" fmla="*/ 786 w 847"/>
                  <a:gd name="T29" fmla="*/ 541 h 700"/>
                  <a:gd name="T30" fmla="*/ 762 w 847"/>
                  <a:gd name="T31" fmla="*/ 549 h 700"/>
                  <a:gd name="T32" fmla="*/ 737 w 847"/>
                  <a:gd name="T33" fmla="*/ 552 h 700"/>
                  <a:gd name="T34" fmla="*/ 493 w 847"/>
                  <a:gd name="T35" fmla="*/ 552 h 700"/>
                  <a:gd name="T36" fmla="*/ 493 w 847"/>
                  <a:gd name="T37" fmla="*/ 621 h 700"/>
                  <a:gd name="T38" fmla="*/ 581 w 847"/>
                  <a:gd name="T39" fmla="*/ 621 h 700"/>
                  <a:gd name="T40" fmla="*/ 602 w 847"/>
                  <a:gd name="T41" fmla="*/ 624 h 700"/>
                  <a:gd name="T42" fmla="*/ 621 w 847"/>
                  <a:gd name="T43" fmla="*/ 632 h 700"/>
                  <a:gd name="T44" fmla="*/ 637 w 847"/>
                  <a:gd name="T45" fmla="*/ 645 h 700"/>
                  <a:gd name="T46" fmla="*/ 649 w 847"/>
                  <a:gd name="T47" fmla="*/ 660 h 700"/>
                  <a:gd name="T48" fmla="*/ 658 w 847"/>
                  <a:gd name="T49" fmla="*/ 679 h 700"/>
                  <a:gd name="T50" fmla="*/ 661 w 847"/>
                  <a:gd name="T51" fmla="*/ 700 h 700"/>
                  <a:gd name="T52" fmla="*/ 196 w 847"/>
                  <a:gd name="T53" fmla="*/ 700 h 700"/>
                  <a:gd name="T54" fmla="*/ 199 w 847"/>
                  <a:gd name="T55" fmla="*/ 679 h 700"/>
                  <a:gd name="T56" fmla="*/ 208 w 847"/>
                  <a:gd name="T57" fmla="*/ 660 h 700"/>
                  <a:gd name="T58" fmla="*/ 220 w 847"/>
                  <a:gd name="T59" fmla="*/ 645 h 700"/>
                  <a:gd name="T60" fmla="*/ 236 w 847"/>
                  <a:gd name="T61" fmla="*/ 632 h 700"/>
                  <a:gd name="T62" fmla="*/ 254 w 847"/>
                  <a:gd name="T63" fmla="*/ 624 h 700"/>
                  <a:gd name="T64" fmla="*/ 276 w 847"/>
                  <a:gd name="T65" fmla="*/ 621 h 700"/>
                  <a:gd name="T66" fmla="*/ 354 w 847"/>
                  <a:gd name="T67" fmla="*/ 621 h 700"/>
                  <a:gd name="T68" fmla="*/ 354 w 847"/>
                  <a:gd name="T69" fmla="*/ 552 h 700"/>
                  <a:gd name="T70" fmla="*/ 109 w 847"/>
                  <a:gd name="T71" fmla="*/ 552 h 700"/>
                  <a:gd name="T72" fmla="*/ 84 w 847"/>
                  <a:gd name="T73" fmla="*/ 549 h 700"/>
                  <a:gd name="T74" fmla="*/ 61 w 847"/>
                  <a:gd name="T75" fmla="*/ 541 h 700"/>
                  <a:gd name="T76" fmla="*/ 41 w 847"/>
                  <a:gd name="T77" fmla="*/ 527 h 700"/>
                  <a:gd name="T78" fmla="*/ 23 w 847"/>
                  <a:gd name="T79" fmla="*/ 511 h 700"/>
                  <a:gd name="T80" fmla="*/ 11 w 847"/>
                  <a:gd name="T81" fmla="*/ 491 h 700"/>
                  <a:gd name="T82" fmla="*/ 2 w 847"/>
                  <a:gd name="T83" fmla="*/ 467 h 700"/>
                  <a:gd name="T84" fmla="*/ 0 w 847"/>
                  <a:gd name="T85" fmla="*/ 442 h 700"/>
                  <a:gd name="T86" fmla="*/ 0 w 847"/>
                  <a:gd name="T87" fmla="*/ 110 h 700"/>
                  <a:gd name="T88" fmla="*/ 2 w 847"/>
                  <a:gd name="T89" fmla="*/ 85 h 700"/>
                  <a:gd name="T90" fmla="*/ 10 w 847"/>
                  <a:gd name="T91" fmla="*/ 61 h 700"/>
                  <a:gd name="T92" fmla="*/ 23 w 847"/>
                  <a:gd name="T93" fmla="*/ 41 h 700"/>
                  <a:gd name="T94" fmla="*/ 41 w 847"/>
                  <a:gd name="T95" fmla="*/ 23 h 700"/>
                  <a:gd name="T96" fmla="*/ 61 w 847"/>
                  <a:gd name="T97" fmla="*/ 11 h 700"/>
                  <a:gd name="T98" fmla="*/ 83 w 847"/>
                  <a:gd name="T99" fmla="*/ 3 h 700"/>
                  <a:gd name="T100" fmla="*/ 109 w 847"/>
                  <a:gd name="T101" fmla="*/ 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7" h="700">
                    <a:moveTo>
                      <a:pt x="109" y="0"/>
                    </a:moveTo>
                    <a:lnTo>
                      <a:pt x="737" y="0"/>
                    </a:lnTo>
                    <a:lnTo>
                      <a:pt x="762" y="3"/>
                    </a:lnTo>
                    <a:lnTo>
                      <a:pt x="786" y="11"/>
                    </a:lnTo>
                    <a:lnTo>
                      <a:pt x="806" y="23"/>
                    </a:lnTo>
                    <a:lnTo>
                      <a:pt x="823" y="41"/>
                    </a:lnTo>
                    <a:lnTo>
                      <a:pt x="836" y="61"/>
                    </a:lnTo>
                    <a:lnTo>
                      <a:pt x="844" y="85"/>
                    </a:lnTo>
                    <a:lnTo>
                      <a:pt x="847" y="110"/>
                    </a:lnTo>
                    <a:lnTo>
                      <a:pt x="847" y="442"/>
                    </a:lnTo>
                    <a:lnTo>
                      <a:pt x="844" y="467"/>
                    </a:lnTo>
                    <a:lnTo>
                      <a:pt x="836" y="491"/>
                    </a:lnTo>
                    <a:lnTo>
                      <a:pt x="823" y="511"/>
                    </a:lnTo>
                    <a:lnTo>
                      <a:pt x="806" y="527"/>
                    </a:lnTo>
                    <a:lnTo>
                      <a:pt x="786" y="541"/>
                    </a:lnTo>
                    <a:lnTo>
                      <a:pt x="762" y="549"/>
                    </a:lnTo>
                    <a:lnTo>
                      <a:pt x="737" y="552"/>
                    </a:lnTo>
                    <a:lnTo>
                      <a:pt x="493" y="552"/>
                    </a:lnTo>
                    <a:lnTo>
                      <a:pt x="493" y="621"/>
                    </a:lnTo>
                    <a:lnTo>
                      <a:pt x="581" y="621"/>
                    </a:lnTo>
                    <a:lnTo>
                      <a:pt x="602" y="624"/>
                    </a:lnTo>
                    <a:lnTo>
                      <a:pt x="621" y="632"/>
                    </a:lnTo>
                    <a:lnTo>
                      <a:pt x="637" y="645"/>
                    </a:lnTo>
                    <a:lnTo>
                      <a:pt x="649" y="660"/>
                    </a:lnTo>
                    <a:lnTo>
                      <a:pt x="658" y="679"/>
                    </a:lnTo>
                    <a:lnTo>
                      <a:pt x="661" y="700"/>
                    </a:lnTo>
                    <a:lnTo>
                      <a:pt x="196" y="700"/>
                    </a:lnTo>
                    <a:lnTo>
                      <a:pt x="199" y="679"/>
                    </a:lnTo>
                    <a:lnTo>
                      <a:pt x="208" y="660"/>
                    </a:lnTo>
                    <a:lnTo>
                      <a:pt x="220" y="645"/>
                    </a:lnTo>
                    <a:lnTo>
                      <a:pt x="236" y="632"/>
                    </a:lnTo>
                    <a:lnTo>
                      <a:pt x="254" y="624"/>
                    </a:lnTo>
                    <a:lnTo>
                      <a:pt x="276" y="621"/>
                    </a:lnTo>
                    <a:lnTo>
                      <a:pt x="354" y="621"/>
                    </a:lnTo>
                    <a:lnTo>
                      <a:pt x="354" y="552"/>
                    </a:lnTo>
                    <a:lnTo>
                      <a:pt x="109" y="552"/>
                    </a:lnTo>
                    <a:lnTo>
                      <a:pt x="84" y="549"/>
                    </a:lnTo>
                    <a:lnTo>
                      <a:pt x="61" y="541"/>
                    </a:lnTo>
                    <a:lnTo>
                      <a:pt x="41" y="527"/>
                    </a:lnTo>
                    <a:lnTo>
                      <a:pt x="23" y="511"/>
                    </a:lnTo>
                    <a:lnTo>
                      <a:pt x="11" y="491"/>
                    </a:lnTo>
                    <a:lnTo>
                      <a:pt x="2" y="467"/>
                    </a:lnTo>
                    <a:lnTo>
                      <a:pt x="0" y="442"/>
                    </a:lnTo>
                    <a:lnTo>
                      <a:pt x="0" y="110"/>
                    </a:lnTo>
                    <a:lnTo>
                      <a:pt x="2" y="85"/>
                    </a:lnTo>
                    <a:lnTo>
                      <a:pt x="10" y="61"/>
                    </a:lnTo>
                    <a:lnTo>
                      <a:pt x="23" y="41"/>
                    </a:lnTo>
                    <a:lnTo>
                      <a:pt x="41" y="23"/>
                    </a:lnTo>
                    <a:lnTo>
                      <a:pt x="61" y="11"/>
                    </a:lnTo>
                    <a:lnTo>
                      <a:pt x="83" y="3"/>
                    </a:lnTo>
                    <a:lnTo>
                      <a:pt x="1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367" name="Freeform 29"/>
              <p:cNvSpPr>
                <a:spLocks/>
              </p:cNvSpPr>
              <p:nvPr/>
            </p:nvSpPr>
            <p:spPr bwMode="auto">
              <a:xfrm>
                <a:off x="832" y="632"/>
                <a:ext cx="96" cy="31"/>
              </a:xfrm>
              <a:custGeom>
                <a:avLst/>
                <a:gdLst>
                  <a:gd name="T0" fmla="*/ 1510 w 1546"/>
                  <a:gd name="T1" fmla="*/ 3 h 486"/>
                  <a:gd name="T2" fmla="*/ 1536 w 1546"/>
                  <a:gd name="T3" fmla="*/ 21 h 486"/>
                  <a:gd name="T4" fmla="*/ 1546 w 1546"/>
                  <a:gd name="T5" fmla="*/ 52 h 486"/>
                  <a:gd name="T6" fmla="*/ 1537 w 1546"/>
                  <a:gd name="T7" fmla="*/ 82 h 486"/>
                  <a:gd name="T8" fmla="*/ 1261 w 1546"/>
                  <a:gd name="T9" fmla="*/ 466 h 486"/>
                  <a:gd name="T10" fmla="*/ 1259 w 1546"/>
                  <a:gd name="T11" fmla="*/ 468 h 486"/>
                  <a:gd name="T12" fmla="*/ 1257 w 1546"/>
                  <a:gd name="T13" fmla="*/ 471 h 486"/>
                  <a:gd name="T14" fmla="*/ 1254 w 1546"/>
                  <a:gd name="T15" fmla="*/ 474 h 486"/>
                  <a:gd name="T16" fmla="*/ 1251 w 1546"/>
                  <a:gd name="T17" fmla="*/ 476 h 486"/>
                  <a:gd name="T18" fmla="*/ 1249 w 1546"/>
                  <a:gd name="T19" fmla="*/ 477 h 486"/>
                  <a:gd name="T20" fmla="*/ 1246 w 1546"/>
                  <a:gd name="T21" fmla="*/ 480 h 486"/>
                  <a:gd name="T22" fmla="*/ 1244 w 1546"/>
                  <a:gd name="T23" fmla="*/ 480 h 486"/>
                  <a:gd name="T24" fmla="*/ 1242 w 1546"/>
                  <a:gd name="T25" fmla="*/ 482 h 486"/>
                  <a:gd name="T26" fmla="*/ 1239 w 1546"/>
                  <a:gd name="T27" fmla="*/ 483 h 486"/>
                  <a:gd name="T28" fmla="*/ 1236 w 1546"/>
                  <a:gd name="T29" fmla="*/ 484 h 486"/>
                  <a:gd name="T30" fmla="*/ 1233 w 1546"/>
                  <a:gd name="T31" fmla="*/ 485 h 486"/>
                  <a:gd name="T32" fmla="*/ 1230 w 1546"/>
                  <a:gd name="T33" fmla="*/ 485 h 486"/>
                  <a:gd name="T34" fmla="*/ 1226 w 1546"/>
                  <a:gd name="T35" fmla="*/ 486 h 486"/>
                  <a:gd name="T36" fmla="*/ 1219 w 1546"/>
                  <a:gd name="T37" fmla="*/ 486 h 486"/>
                  <a:gd name="T38" fmla="*/ 1211 w 1546"/>
                  <a:gd name="T39" fmla="*/ 486 h 486"/>
                  <a:gd name="T40" fmla="*/ 1203 w 1546"/>
                  <a:gd name="T41" fmla="*/ 484 h 486"/>
                  <a:gd name="T42" fmla="*/ 34 w 1546"/>
                  <a:gd name="T43" fmla="*/ 100 h 486"/>
                  <a:gd name="T44" fmla="*/ 9 w 1546"/>
                  <a:gd name="T45" fmla="*/ 82 h 486"/>
                  <a:gd name="T46" fmla="*/ 0 w 1546"/>
                  <a:gd name="T47" fmla="*/ 53 h 486"/>
                  <a:gd name="T48" fmla="*/ 10 w 1546"/>
                  <a:gd name="T49" fmla="*/ 21 h 486"/>
                  <a:gd name="T50" fmla="*/ 35 w 1546"/>
                  <a:gd name="T51" fmla="*/ 3 h 486"/>
                  <a:gd name="T52" fmla="*/ 68 w 1546"/>
                  <a:gd name="T53" fmla="*/ 3 h 486"/>
                  <a:gd name="T54" fmla="*/ 855 w 1546"/>
                  <a:gd name="T55" fmla="*/ 86 h 486"/>
                  <a:gd name="T56" fmla="*/ 843 w 1546"/>
                  <a:gd name="T57" fmla="*/ 56 h 486"/>
                  <a:gd name="T58" fmla="*/ 851 w 1546"/>
                  <a:gd name="T59" fmla="*/ 25 h 486"/>
                  <a:gd name="T60" fmla="*/ 875 w 1546"/>
                  <a:gd name="T61" fmla="*/ 4 h 486"/>
                  <a:gd name="T62" fmla="*/ 907 w 1546"/>
                  <a:gd name="T63" fmla="*/ 2 h 486"/>
                  <a:gd name="T64" fmla="*/ 934 w 1546"/>
                  <a:gd name="T65" fmla="*/ 18 h 486"/>
                  <a:gd name="T66" fmla="*/ 1453 w 1546"/>
                  <a:gd name="T67" fmla="*/ 22 h 486"/>
                  <a:gd name="T68" fmla="*/ 1478 w 1546"/>
                  <a:gd name="T69" fmla="*/ 3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46" h="486">
                    <a:moveTo>
                      <a:pt x="1494" y="0"/>
                    </a:moveTo>
                    <a:lnTo>
                      <a:pt x="1510" y="3"/>
                    </a:lnTo>
                    <a:lnTo>
                      <a:pt x="1525" y="10"/>
                    </a:lnTo>
                    <a:lnTo>
                      <a:pt x="1536" y="21"/>
                    </a:lnTo>
                    <a:lnTo>
                      <a:pt x="1543" y="35"/>
                    </a:lnTo>
                    <a:lnTo>
                      <a:pt x="1546" y="52"/>
                    </a:lnTo>
                    <a:lnTo>
                      <a:pt x="1544" y="68"/>
                    </a:lnTo>
                    <a:lnTo>
                      <a:pt x="1537" y="82"/>
                    </a:lnTo>
                    <a:lnTo>
                      <a:pt x="1262" y="465"/>
                    </a:lnTo>
                    <a:lnTo>
                      <a:pt x="1261" y="466"/>
                    </a:lnTo>
                    <a:lnTo>
                      <a:pt x="1260" y="467"/>
                    </a:lnTo>
                    <a:lnTo>
                      <a:pt x="1259" y="468"/>
                    </a:lnTo>
                    <a:lnTo>
                      <a:pt x="1258" y="469"/>
                    </a:lnTo>
                    <a:lnTo>
                      <a:pt x="1257" y="471"/>
                    </a:lnTo>
                    <a:lnTo>
                      <a:pt x="1256" y="472"/>
                    </a:lnTo>
                    <a:lnTo>
                      <a:pt x="1254" y="474"/>
                    </a:lnTo>
                    <a:lnTo>
                      <a:pt x="1252" y="475"/>
                    </a:lnTo>
                    <a:lnTo>
                      <a:pt x="1251" y="476"/>
                    </a:lnTo>
                    <a:lnTo>
                      <a:pt x="1250" y="477"/>
                    </a:lnTo>
                    <a:lnTo>
                      <a:pt x="1249" y="477"/>
                    </a:lnTo>
                    <a:lnTo>
                      <a:pt x="1247" y="479"/>
                    </a:lnTo>
                    <a:lnTo>
                      <a:pt x="1246" y="480"/>
                    </a:lnTo>
                    <a:lnTo>
                      <a:pt x="1245" y="480"/>
                    </a:lnTo>
                    <a:lnTo>
                      <a:pt x="1244" y="480"/>
                    </a:lnTo>
                    <a:lnTo>
                      <a:pt x="1244" y="481"/>
                    </a:lnTo>
                    <a:lnTo>
                      <a:pt x="1242" y="482"/>
                    </a:lnTo>
                    <a:lnTo>
                      <a:pt x="1240" y="482"/>
                    </a:lnTo>
                    <a:lnTo>
                      <a:pt x="1239" y="483"/>
                    </a:lnTo>
                    <a:lnTo>
                      <a:pt x="1238" y="483"/>
                    </a:lnTo>
                    <a:lnTo>
                      <a:pt x="1236" y="484"/>
                    </a:lnTo>
                    <a:lnTo>
                      <a:pt x="1234" y="484"/>
                    </a:lnTo>
                    <a:lnTo>
                      <a:pt x="1233" y="485"/>
                    </a:lnTo>
                    <a:lnTo>
                      <a:pt x="1232" y="485"/>
                    </a:lnTo>
                    <a:lnTo>
                      <a:pt x="1230" y="485"/>
                    </a:lnTo>
                    <a:lnTo>
                      <a:pt x="1228" y="486"/>
                    </a:lnTo>
                    <a:lnTo>
                      <a:pt x="1226" y="486"/>
                    </a:lnTo>
                    <a:lnTo>
                      <a:pt x="1222" y="486"/>
                    </a:lnTo>
                    <a:lnTo>
                      <a:pt x="1219" y="486"/>
                    </a:lnTo>
                    <a:lnTo>
                      <a:pt x="1215" y="486"/>
                    </a:lnTo>
                    <a:lnTo>
                      <a:pt x="1211" y="486"/>
                    </a:lnTo>
                    <a:lnTo>
                      <a:pt x="1207" y="485"/>
                    </a:lnTo>
                    <a:lnTo>
                      <a:pt x="1203" y="484"/>
                    </a:lnTo>
                    <a:lnTo>
                      <a:pt x="1203" y="484"/>
                    </a:lnTo>
                    <a:lnTo>
                      <a:pt x="34" y="100"/>
                    </a:lnTo>
                    <a:lnTo>
                      <a:pt x="20" y="93"/>
                    </a:lnTo>
                    <a:lnTo>
                      <a:pt x="9" y="82"/>
                    </a:lnTo>
                    <a:lnTo>
                      <a:pt x="2" y="68"/>
                    </a:lnTo>
                    <a:lnTo>
                      <a:pt x="0" y="53"/>
                    </a:lnTo>
                    <a:lnTo>
                      <a:pt x="2" y="36"/>
                    </a:lnTo>
                    <a:lnTo>
                      <a:pt x="10" y="21"/>
                    </a:lnTo>
                    <a:lnTo>
                      <a:pt x="21" y="10"/>
                    </a:lnTo>
                    <a:lnTo>
                      <a:pt x="35" y="3"/>
                    </a:lnTo>
                    <a:lnTo>
                      <a:pt x="52" y="0"/>
                    </a:lnTo>
                    <a:lnTo>
                      <a:pt x="68" y="3"/>
                    </a:lnTo>
                    <a:lnTo>
                      <a:pt x="1062" y="329"/>
                    </a:lnTo>
                    <a:lnTo>
                      <a:pt x="855" y="86"/>
                    </a:lnTo>
                    <a:lnTo>
                      <a:pt x="847" y="72"/>
                    </a:lnTo>
                    <a:lnTo>
                      <a:pt x="843" y="56"/>
                    </a:lnTo>
                    <a:lnTo>
                      <a:pt x="845" y="39"/>
                    </a:lnTo>
                    <a:lnTo>
                      <a:pt x="851" y="25"/>
                    </a:lnTo>
                    <a:lnTo>
                      <a:pt x="861" y="13"/>
                    </a:lnTo>
                    <a:lnTo>
                      <a:pt x="875" y="4"/>
                    </a:lnTo>
                    <a:lnTo>
                      <a:pt x="892" y="1"/>
                    </a:lnTo>
                    <a:lnTo>
                      <a:pt x="907" y="2"/>
                    </a:lnTo>
                    <a:lnTo>
                      <a:pt x="922" y="8"/>
                    </a:lnTo>
                    <a:lnTo>
                      <a:pt x="934" y="18"/>
                    </a:lnTo>
                    <a:lnTo>
                      <a:pt x="1216" y="351"/>
                    </a:lnTo>
                    <a:lnTo>
                      <a:pt x="1453" y="22"/>
                    </a:lnTo>
                    <a:lnTo>
                      <a:pt x="1464" y="10"/>
                    </a:lnTo>
                    <a:lnTo>
                      <a:pt x="1478" y="3"/>
                    </a:lnTo>
                    <a:lnTo>
                      <a:pt x="14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368" name="Freeform 30"/>
              <p:cNvSpPr>
                <a:spLocks/>
              </p:cNvSpPr>
              <p:nvPr/>
            </p:nvSpPr>
            <p:spPr bwMode="auto">
              <a:xfrm>
                <a:off x="790" y="647"/>
                <a:ext cx="57" cy="57"/>
              </a:xfrm>
              <a:custGeom>
                <a:avLst/>
                <a:gdLst>
                  <a:gd name="T0" fmla="*/ 456 w 911"/>
                  <a:gd name="T1" fmla="*/ 0 h 912"/>
                  <a:gd name="T2" fmla="*/ 509 w 911"/>
                  <a:gd name="T3" fmla="*/ 3 h 912"/>
                  <a:gd name="T4" fmla="*/ 561 w 911"/>
                  <a:gd name="T5" fmla="*/ 12 h 912"/>
                  <a:gd name="T6" fmla="*/ 609 w 911"/>
                  <a:gd name="T7" fmla="*/ 27 h 912"/>
                  <a:gd name="T8" fmla="*/ 656 w 911"/>
                  <a:gd name="T9" fmla="*/ 47 h 912"/>
                  <a:gd name="T10" fmla="*/ 700 w 911"/>
                  <a:gd name="T11" fmla="*/ 71 h 912"/>
                  <a:gd name="T12" fmla="*/ 741 w 911"/>
                  <a:gd name="T13" fmla="*/ 101 h 912"/>
                  <a:gd name="T14" fmla="*/ 777 w 911"/>
                  <a:gd name="T15" fmla="*/ 133 h 912"/>
                  <a:gd name="T16" fmla="*/ 811 w 911"/>
                  <a:gd name="T17" fmla="*/ 171 h 912"/>
                  <a:gd name="T18" fmla="*/ 841 w 911"/>
                  <a:gd name="T19" fmla="*/ 212 h 912"/>
                  <a:gd name="T20" fmla="*/ 865 w 911"/>
                  <a:gd name="T21" fmla="*/ 255 h 912"/>
                  <a:gd name="T22" fmla="*/ 884 w 911"/>
                  <a:gd name="T23" fmla="*/ 302 h 912"/>
                  <a:gd name="T24" fmla="*/ 900 w 911"/>
                  <a:gd name="T25" fmla="*/ 351 h 912"/>
                  <a:gd name="T26" fmla="*/ 908 w 911"/>
                  <a:gd name="T27" fmla="*/ 403 h 912"/>
                  <a:gd name="T28" fmla="*/ 911 w 911"/>
                  <a:gd name="T29" fmla="*/ 456 h 912"/>
                  <a:gd name="T30" fmla="*/ 908 w 911"/>
                  <a:gd name="T31" fmla="*/ 509 h 912"/>
                  <a:gd name="T32" fmla="*/ 900 w 911"/>
                  <a:gd name="T33" fmla="*/ 561 h 912"/>
                  <a:gd name="T34" fmla="*/ 884 w 911"/>
                  <a:gd name="T35" fmla="*/ 610 h 912"/>
                  <a:gd name="T36" fmla="*/ 865 w 911"/>
                  <a:gd name="T37" fmla="*/ 657 h 912"/>
                  <a:gd name="T38" fmla="*/ 841 w 911"/>
                  <a:gd name="T39" fmla="*/ 700 h 912"/>
                  <a:gd name="T40" fmla="*/ 811 w 911"/>
                  <a:gd name="T41" fmla="*/ 741 h 912"/>
                  <a:gd name="T42" fmla="*/ 777 w 911"/>
                  <a:gd name="T43" fmla="*/ 779 h 912"/>
                  <a:gd name="T44" fmla="*/ 741 w 911"/>
                  <a:gd name="T45" fmla="*/ 812 h 912"/>
                  <a:gd name="T46" fmla="*/ 700 w 911"/>
                  <a:gd name="T47" fmla="*/ 841 h 912"/>
                  <a:gd name="T48" fmla="*/ 656 w 911"/>
                  <a:gd name="T49" fmla="*/ 865 h 912"/>
                  <a:gd name="T50" fmla="*/ 609 w 911"/>
                  <a:gd name="T51" fmla="*/ 886 h 912"/>
                  <a:gd name="T52" fmla="*/ 561 w 911"/>
                  <a:gd name="T53" fmla="*/ 900 h 912"/>
                  <a:gd name="T54" fmla="*/ 509 w 911"/>
                  <a:gd name="T55" fmla="*/ 909 h 912"/>
                  <a:gd name="T56" fmla="*/ 456 w 911"/>
                  <a:gd name="T57" fmla="*/ 912 h 912"/>
                  <a:gd name="T58" fmla="*/ 403 w 911"/>
                  <a:gd name="T59" fmla="*/ 909 h 912"/>
                  <a:gd name="T60" fmla="*/ 351 w 911"/>
                  <a:gd name="T61" fmla="*/ 900 h 912"/>
                  <a:gd name="T62" fmla="*/ 302 w 911"/>
                  <a:gd name="T63" fmla="*/ 886 h 912"/>
                  <a:gd name="T64" fmla="*/ 255 w 911"/>
                  <a:gd name="T65" fmla="*/ 865 h 912"/>
                  <a:gd name="T66" fmla="*/ 211 w 911"/>
                  <a:gd name="T67" fmla="*/ 841 h 912"/>
                  <a:gd name="T68" fmla="*/ 171 w 911"/>
                  <a:gd name="T69" fmla="*/ 812 h 912"/>
                  <a:gd name="T70" fmla="*/ 134 w 911"/>
                  <a:gd name="T71" fmla="*/ 779 h 912"/>
                  <a:gd name="T72" fmla="*/ 100 w 911"/>
                  <a:gd name="T73" fmla="*/ 741 h 912"/>
                  <a:gd name="T74" fmla="*/ 71 w 911"/>
                  <a:gd name="T75" fmla="*/ 700 h 912"/>
                  <a:gd name="T76" fmla="*/ 46 w 911"/>
                  <a:gd name="T77" fmla="*/ 657 h 912"/>
                  <a:gd name="T78" fmla="*/ 27 w 911"/>
                  <a:gd name="T79" fmla="*/ 610 h 912"/>
                  <a:gd name="T80" fmla="*/ 12 w 911"/>
                  <a:gd name="T81" fmla="*/ 561 h 912"/>
                  <a:gd name="T82" fmla="*/ 3 w 911"/>
                  <a:gd name="T83" fmla="*/ 509 h 912"/>
                  <a:gd name="T84" fmla="*/ 0 w 911"/>
                  <a:gd name="T85" fmla="*/ 456 h 912"/>
                  <a:gd name="T86" fmla="*/ 3 w 911"/>
                  <a:gd name="T87" fmla="*/ 403 h 912"/>
                  <a:gd name="T88" fmla="*/ 12 w 911"/>
                  <a:gd name="T89" fmla="*/ 351 h 912"/>
                  <a:gd name="T90" fmla="*/ 27 w 911"/>
                  <a:gd name="T91" fmla="*/ 302 h 912"/>
                  <a:gd name="T92" fmla="*/ 46 w 911"/>
                  <a:gd name="T93" fmla="*/ 255 h 912"/>
                  <a:gd name="T94" fmla="*/ 71 w 911"/>
                  <a:gd name="T95" fmla="*/ 212 h 912"/>
                  <a:gd name="T96" fmla="*/ 100 w 911"/>
                  <a:gd name="T97" fmla="*/ 171 h 912"/>
                  <a:gd name="T98" fmla="*/ 134 w 911"/>
                  <a:gd name="T99" fmla="*/ 133 h 912"/>
                  <a:gd name="T100" fmla="*/ 171 w 911"/>
                  <a:gd name="T101" fmla="*/ 101 h 912"/>
                  <a:gd name="T102" fmla="*/ 211 w 911"/>
                  <a:gd name="T103" fmla="*/ 71 h 912"/>
                  <a:gd name="T104" fmla="*/ 255 w 911"/>
                  <a:gd name="T105" fmla="*/ 47 h 912"/>
                  <a:gd name="T106" fmla="*/ 302 w 911"/>
                  <a:gd name="T107" fmla="*/ 27 h 912"/>
                  <a:gd name="T108" fmla="*/ 351 w 911"/>
                  <a:gd name="T109" fmla="*/ 12 h 912"/>
                  <a:gd name="T110" fmla="*/ 403 w 911"/>
                  <a:gd name="T111" fmla="*/ 3 h 912"/>
                  <a:gd name="T112" fmla="*/ 456 w 911"/>
                  <a:gd name="T113" fmla="*/ 0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1" h="912">
                    <a:moveTo>
                      <a:pt x="456" y="0"/>
                    </a:moveTo>
                    <a:lnTo>
                      <a:pt x="509" y="3"/>
                    </a:lnTo>
                    <a:lnTo>
                      <a:pt x="561" y="12"/>
                    </a:lnTo>
                    <a:lnTo>
                      <a:pt x="609" y="27"/>
                    </a:lnTo>
                    <a:lnTo>
                      <a:pt x="656" y="47"/>
                    </a:lnTo>
                    <a:lnTo>
                      <a:pt x="700" y="71"/>
                    </a:lnTo>
                    <a:lnTo>
                      <a:pt x="741" y="101"/>
                    </a:lnTo>
                    <a:lnTo>
                      <a:pt x="777" y="133"/>
                    </a:lnTo>
                    <a:lnTo>
                      <a:pt x="811" y="171"/>
                    </a:lnTo>
                    <a:lnTo>
                      <a:pt x="841" y="212"/>
                    </a:lnTo>
                    <a:lnTo>
                      <a:pt x="865" y="255"/>
                    </a:lnTo>
                    <a:lnTo>
                      <a:pt x="884" y="302"/>
                    </a:lnTo>
                    <a:lnTo>
                      <a:pt x="900" y="351"/>
                    </a:lnTo>
                    <a:lnTo>
                      <a:pt x="908" y="403"/>
                    </a:lnTo>
                    <a:lnTo>
                      <a:pt x="911" y="456"/>
                    </a:lnTo>
                    <a:lnTo>
                      <a:pt x="908" y="509"/>
                    </a:lnTo>
                    <a:lnTo>
                      <a:pt x="900" y="561"/>
                    </a:lnTo>
                    <a:lnTo>
                      <a:pt x="884" y="610"/>
                    </a:lnTo>
                    <a:lnTo>
                      <a:pt x="865" y="657"/>
                    </a:lnTo>
                    <a:lnTo>
                      <a:pt x="841" y="700"/>
                    </a:lnTo>
                    <a:lnTo>
                      <a:pt x="811" y="741"/>
                    </a:lnTo>
                    <a:lnTo>
                      <a:pt x="777" y="779"/>
                    </a:lnTo>
                    <a:lnTo>
                      <a:pt x="741" y="812"/>
                    </a:lnTo>
                    <a:lnTo>
                      <a:pt x="700" y="841"/>
                    </a:lnTo>
                    <a:lnTo>
                      <a:pt x="656" y="865"/>
                    </a:lnTo>
                    <a:lnTo>
                      <a:pt x="609" y="886"/>
                    </a:lnTo>
                    <a:lnTo>
                      <a:pt x="561" y="900"/>
                    </a:lnTo>
                    <a:lnTo>
                      <a:pt x="509" y="909"/>
                    </a:lnTo>
                    <a:lnTo>
                      <a:pt x="456" y="912"/>
                    </a:lnTo>
                    <a:lnTo>
                      <a:pt x="403" y="909"/>
                    </a:lnTo>
                    <a:lnTo>
                      <a:pt x="351" y="900"/>
                    </a:lnTo>
                    <a:lnTo>
                      <a:pt x="302" y="886"/>
                    </a:lnTo>
                    <a:lnTo>
                      <a:pt x="255" y="865"/>
                    </a:lnTo>
                    <a:lnTo>
                      <a:pt x="211" y="841"/>
                    </a:lnTo>
                    <a:lnTo>
                      <a:pt x="171" y="812"/>
                    </a:lnTo>
                    <a:lnTo>
                      <a:pt x="134" y="779"/>
                    </a:lnTo>
                    <a:lnTo>
                      <a:pt x="100" y="741"/>
                    </a:lnTo>
                    <a:lnTo>
                      <a:pt x="71" y="700"/>
                    </a:lnTo>
                    <a:lnTo>
                      <a:pt x="46" y="657"/>
                    </a:lnTo>
                    <a:lnTo>
                      <a:pt x="27" y="610"/>
                    </a:lnTo>
                    <a:lnTo>
                      <a:pt x="12" y="561"/>
                    </a:lnTo>
                    <a:lnTo>
                      <a:pt x="3" y="509"/>
                    </a:lnTo>
                    <a:lnTo>
                      <a:pt x="0" y="456"/>
                    </a:lnTo>
                    <a:lnTo>
                      <a:pt x="3" y="403"/>
                    </a:lnTo>
                    <a:lnTo>
                      <a:pt x="12" y="351"/>
                    </a:lnTo>
                    <a:lnTo>
                      <a:pt x="27" y="302"/>
                    </a:lnTo>
                    <a:lnTo>
                      <a:pt x="46" y="255"/>
                    </a:lnTo>
                    <a:lnTo>
                      <a:pt x="71" y="212"/>
                    </a:lnTo>
                    <a:lnTo>
                      <a:pt x="100" y="171"/>
                    </a:lnTo>
                    <a:lnTo>
                      <a:pt x="134" y="133"/>
                    </a:lnTo>
                    <a:lnTo>
                      <a:pt x="171" y="101"/>
                    </a:lnTo>
                    <a:lnTo>
                      <a:pt x="211" y="71"/>
                    </a:lnTo>
                    <a:lnTo>
                      <a:pt x="255" y="47"/>
                    </a:lnTo>
                    <a:lnTo>
                      <a:pt x="302" y="27"/>
                    </a:lnTo>
                    <a:lnTo>
                      <a:pt x="351" y="12"/>
                    </a:lnTo>
                    <a:lnTo>
                      <a:pt x="403" y="3"/>
                    </a:lnTo>
                    <a:lnTo>
                      <a:pt x="4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369" name="Freeform 31"/>
              <p:cNvSpPr>
                <a:spLocks/>
              </p:cNvSpPr>
              <p:nvPr/>
            </p:nvSpPr>
            <p:spPr bwMode="auto">
              <a:xfrm>
                <a:off x="763" y="715"/>
                <a:ext cx="149" cy="68"/>
              </a:xfrm>
              <a:custGeom>
                <a:avLst/>
                <a:gdLst>
                  <a:gd name="T0" fmla="*/ 882 w 2381"/>
                  <a:gd name="T1" fmla="*/ 526 h 1090"/>
                  <a:gd name="T2" fmla="*/ 1711 w 2381"/>
                  <a:gd name="T3" fmla="*/ 590 h 1090"/>
                  <a:gd name="T4" fmla="*/ 2096 w 2381"/>
                  <a:gd name="T5" fmla="*/ 251 h 1090"/>
                  <a:gd name="T6" fmla="*/ 2150 w 2381"/>
                  <a:gd name="T7" fmla="*/ 227 h 1090"/>
                  <a:gd name="T8" fmla="*/ 2206 w 2381"/>
                  <a:gd name="T9" fmla="*/ 222 h 1090"/>
                  <a:gd name="T10" fmla="*/ 2262 w 2381"/>
                  <a:gd name="T11" fmla="*/ 234 h 1090"/>
                  <a:gd name="T12" fmla="*/ 2312 w 2381"/>
                  <a:gd name="T13" fmla="*/ 263 h 1090"/>
                  <a:gd name="T14" fmla="*/ 2352 w 2381"/>
                  <a:gd name="T15" fmla="*/ 308 h 1090"/>
                  <a:gd name="T16" fmla="*/ 2374 w 2381"/>
                  <a:gd name="T17" fmla="*/ 361 h 1090"/>
                  <a:gd name="T18" fmla="*/ 2381 w 2381"/>
                  <a:gd name="T19" fmla="*/ 418 h 1090"/>
                  <a:gd name="T20" fmla="*/ 2368 w 2381"/>
                  <a:gd name="T21" fmla="*/ 473 h 1090"/>
                  <a:gd name="T22" fmla="*/ 2340 w 2381"/>
                  <a:gd name="T23" fmla="*/ 523 h 1090"/>
                  <a:gd name="T24" fmla="*/ 1812 w 2381"/>
                  <a:gd name="T25" fmla="*/ 994 h 1090"/>
                  <a:gd name="T26" fmla="*/ 1768 w 2381"/>
                  <a:gd name="T27" fmla="*/ 1024 h 1090"/>
                  <a:gd name="T28" fmla="*/ 1717 w 2381"/>
                  <a:gd name="T29" fmla="*/ 1039 h 1090"/>
                  <a:gd name="T30" fmla="*/ 1683 w 2381"/>
                  <a:gd name="T31" fmla="*/ 1041 h 1090"/>
                  <a:gd name="T32" fmla="*/ 1646 w 2381"/>
                  <a:gd name="T33" fmla="*/ 1035 h 1090"/>
                  <a:gd name="T34" fmla="*/ 1592 w 2381"/>
                  <a:gd name="T35" fmla="*/ 1012 h 1090"/>
                  <a:gd name="T36" fmla="*/ 1549 w 2381"/>
                  <a:gd name="T37" fmla="*/ 973 h 1090"/>
                  <a:gd name="T38" fmla="*/ 1348 w 2381"/>
                  <a:gd name="T39" fmla="*/ 1090 h 1090"/>
                  <a:gd name="T40" fmla="*/ 426 w 2381"/>
                  <a:gd name="T41" fmla="*/ 814 h 1090"/>
                  <a:gd name="T42" fmla="*/ 396 w 2381"/>
                  <a:gd name="T43" fmla="*/ 916 h 1090"/>
                  <a:gd name="T44" fmla="*/ 376 w 2381"/>
                  <a:gd name="T45" fmla="*/ 1029 h 1090"/>
                  <a:gd name="T46" fmla="*/ 0 w 2381"/>
                  <a:gd name="T47" fmla="*/ 1090 h 1090"/>
                  <a:gd name="T48" fmla="*/ 24 w 2381"/>
                  <a:gd name="T49" fmla="*/ 908 h 1090"/>
                  <a:gd name="T50" fmla="*/ 57 w 2381"/>
                  <a:gd name="T51" fmla="*/ 746 h 1090"/>
                  <a:gd name="T52" fmla="*/ 97 w 2381"/>
                  <a:gd name="T53" fmla="*/ 602 h 1090"/>
                  <a:gd name="T54" fmla="*/ 143 w 2381"/>
                  <a:gd name="T55" fmla="*/ 476 h 1090"/>
                  <a:gd name="T56" fmla="*/ 193 w 2381"/>
                  <a:gd name="T57" fmla="*/ 366 h 1090"/>
                  <a:gd name="T58" fmla="*/ 247 w 2381"/>
                  <a:gd name="T59" fmla="*/ 270 h 1090"/>
                  <a:gd name="T60" fmla="*/ 304 w 2381"/>
                  <a:gd name="T61" fmla="*/ 190 h 1090"/>
                  <a:gd name="T62" fmla="*/ 361 w 2381"/>
                  <a:gd name="T63" fmla="*/ 121 h 1090"/>
                  <a:gd name="T64" fmla="*/ 417 w 2381"/>
                  <a:gd name="T65" fmla="*/ 65 h 1090"/>
                  <a:gd name="T66" fmla="*/ 472 w 2381"/>
                  <a:gd name="T67" fmla="*/ 2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81" h="1090">
                    <a:moveTo>
                      <a:pt x="499" y="0"/>
                    </a:moveTo>
                    <a:lnTo>
                      <a:pt x="882" y="526"/>
                    </a:lnTo>
                    <a:lnTo>
                      <a:pt x="1258" y="34"/>
                    </a:lnTo>
                    <a:lnTo>
                      <a:pt x="1711" y="590"/>
                    </a:lnTo>
                    <a:lnTo>
                      <a:pt x="2073" y="269"/>
                    </a:lnTo>
                    <a:lnTo>
                      <a:pt x="2096" y="251"/>
                    </a:lnTo>
                    <a:lnTo>
                      <a:pt x="2123" y="236"/>
                    </a:lnTo>
                    <a:lnTo>
                      <a:pt x="2150" y="227"/>
                    </a:lnTo>
                    <a:lnTo>
                      <a:pt x="2178" y="222"/>
                    </a:lnTo>
                    <a:lnTo>
                      <a:pt x="2206" y="222"/>
                    </a:lnTo>
                    <a:lnTo>
                      <a:pt x="2235" y="226"/>
                    </a:lnTo>
                    <a:lnTo>
                      <a:pt x="2262" y="234"/>
                    </a:lnTo>
                    <a:lnTo>
                      <a:pt x="2288" y="247"/>
                    </a:lnTo>
                    <a:lnTo>
                      <a:pt x="2312" y="263"/>
                    </a:lnTo>
                    <a:lnTo>
                      <a:pt x="2334" y="283"/>
                    </a:lnTo>
                    <a:lnTo>
                      <a:pt x="2352" y="308"/>
                    </a:lnTo>
                    <a:lnTo>
                      <a:pt x="2365" y="333"/>
                    </a:lnTo>
                    <a:lnTo>
                      <a:pt x="2374" y="361"/>
                    </a:lnTo>
                    <a:lnTo>
                      <a:pt x="2379" y="389"/>
                    </a:lnTo>
                    <a:lnTo>
                      <a:pt x="2381" y="418"/>
                    </a:lnTo>
                    <a:lnTo>
                      <a:pt x="2376" y="445"/>
                    </a:lnTo>
                    <a:lnTo>
                      <a:pt x="2368" y="473"/>
                    </a:lnTo>
                    <a:lnTo>
                      <a:pt x="2356" y="498"/>
                    </a:lnTo>
                    <a:lnTo>
                      <a:pt x="2340" y="523"/>
                    </a:lnTo>
                    <a:lnTo>
                      <a:pt x="2318" y="544"/>
                    </a:lnTo>
                    <a:lnTo>
                      <a:pt x="1812" y="994"/>
                    </a:lnTo>
                    <a:lnTo>
                      <a:pt x="1791" y="1010"/>
                    </a:lnTo>
                    <a:lnTo>
                      <a:pt x="1768" y="1024"/>
                    </a:lnTo>
                    <a:lnTo>
                      <a:pt x="1743" y="1034"/>
                    </a:lnTo>
                    <a:lnTo>
                      <a:pt x="1717" y="1039"/>
                    </a:lnTo>
                    <a:lnTo>
                      <a:pt x="1690" y="1041"/>
                    </a:lnTo>
                    <a:lnTo>
                      <a:pt x="1683" y="1041"/>
                    </a:lnTo>
                    <a:lnTo>
                      <a:pt x="1676" y="1040"/>
                    </a:lnTo>
                    <a:lnTo>
                      <a:pt x="1646" y="1035"/>
                    </a:lnTo>
                    <a:lnTo>
                      <a:pt x="1618" y="1026"/>
                    </a:lnTo>
                    <a:lnTo>
                      <a:pt x="1592" y="1012"/>
                    </a:lnTo>
                    <a:lnTo>
                      <a:pt x="1569" y="994"/>
                    </a:lnTo>
                    <a:lnTo>
                      <a:pt x="1549" y="973"/>
                    </a:lnTo>
                    <a:lnTo>
                      <a:pt x="1348" y="723"/>
                    </a:lnTo>
                    <a:lnTo>
                      <a:pt x="1348" y="1090"/>
                    </a:lnTo>
                    <a:lnTo>
                      <a:pt x="426" y="1090"/>
                    </a:lnTo>
                    <a:lnTo>
                      <a:pt x="426" y="814"/>
                    </a:lnTo>
                    <a:lnTo>
                      <a:pt x="409" y="863"/>
                    </a:lnTo>
                    <a:lnTo>
                      <a:pt x="396" y="916"/>
                    </a:lnTo>
                    <a:lnTo>
                      <a:pt x="385" y="971"/>
                    </a:lnTo>
                    <a:lnTo>
                      <a:pt x="376" y="1029"/>
                    </a:lnTo>
                    <a:lnTo>
                      <a:pt x="368" y="1090"/>
                    </a:lnTo>
                    <a:lnTo>
                      <a:pt x="0" y="1090"/>
                    </a:lnTo>
                    <a:lnTo>
                      <a:pt x="11" y="996"/>
                    </a:lnTo>
                    <a:lnTo>
                      <a:pt x="24" y="908"/>
                    </a:lnTo>
                    <a:lnTo>
                      <a:pt x="40" y="825"/>
                    </a:lnTo>
                    <a:lnTo>
                      <a:pt x="57" y="746"/>
                    </a:lnTo>
                    <a:lnTo>
                      <a:pt x="76" y="671"/>
                    </a:lnTo>
                    <a:lnTo>
                      <a:pt x="97" y="602"/>
                    </a:lnTo>
                    <a:lnTo>
                      <a:pt x="119" y="537"/>
                    </a:lnTo>
                    <a:lnTo>
                      <a:pt x="143" y="476"/>
                    </a:lnTo>
                    <a:lnTo>
                      <a:pt x="168" y="419"/>
                    </a:lnTo>
                    <a:lnTo>
                      <a:pt x="193" y="366"/>
                    </a:lnTo>
                    <a:lnTo>
                      <a:pt x="221" y="316"/>
                    </a:lnTo>
                    <a:lnTo>
                      <a:pt x="247" y="270"/>
                    </a:lnTo>
                    <a:lnTo>
                      <a:pt x="276" y="228"/>
                    </a:lnTo>
                    <a:lnTo>
                      <a:pt x="304" y="190"/>
                    </a:lnTo>
                    <a:lnTo>
                      <a:pt x="333" y="154"/>
                    </a:lnTo>
                    <a:lnTo>
                      <a:pt x="361" y="121"/>
                    </a:lnTo>
                    <a:lnTo>
                      <a:pt x="390" y="92"/>
                    </a:lnTo>
                    <a:lnTo>
                      <a:pt x="417" y="65"/>
                    </a:lnTo>
                    <a:lnTo>
                      <a:pt x="446" y="41"/>
                    </a:lnTo>
                    <a:lnTo>
                      <a:pt x="472" y="20"/>
                    </a:lnTo>
                    <a:lnTo>
                      <a:pt x="4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370" name="Freeform 32"/>
              <p:cNvSpPr>
                <a:spLocks/>
              </p:cNvSpPr>
              <p:nvPr/>
            </p:nvSpPr>
            <p:spPr bwMode="auto">
              <a:xfrm>
                <a:off x="800" y="706"/>
                <a:ext cx="37" cy="16"/>
              </a:xfrm>
              <a:custGeom>
                <a:avLst/>
                <a:gdLst>
                  <a:gd name="T0" fmla="*/ 291 w 583"/>
                  <a:gd name="T1" fmla="*/ 0 h 255"/>
                  <a:gd name="T2" fmla="*/ 318 w 583"/>
                  <a:gd name="T3" fmla="*/ 3 h 255"/>
                  <a:gd name="T4" fmla="*/ 344 w 583"/>
                  <a:gd name="T5" fmla="*/ 11 h 255"/>
                  <a:gd name="T6" fmla="*/ 366 w 583"/>
                  <a:gd name="T7" fmla="*/ 25 h 255"/>
                  <a:gd name="T8" fmla="*/ 387 w 583"/>
                  <a:gd name="T9" fmla="*/ 42 h 255"/>
                  <a:gd name="T10" fmla="*/ 402 w 583"/>
                  <a:gd name="T11" fmla="*/ 64 h 255"/>
                  <a:gd name="T12" fmla="*/ 510 w 583"/>
                  <a:gd name="T13" fmla="*/ 18 h 255"/>
                  <a:gd name="T14" fmla="*/ 522 w 583"/>
                  <a:gd name="T15" fmla="*/ 15 h 255"/>
                  <a:gd name="T16" fmla="*/ 534 w 583"/>
                  <a:gd name="T17" fmla="*/ 15 h 255"/>
                  <a:gd name="T18" fmla="*/ 547 w 583"/>
                  <a:gd name="T19" fmla="*/ 17 h 255"/>
                  <a:gd name="T20" fmla="*/ 559 w 583"/>
                  <a:gd name="T21" fmla="*/ 23 h 255"/>
                  <a:gd name="T22" fmla="*/ 571 w 583"/>
                  <a:gd name="T23" fmla="*/ 34 h 255"/>
                  <a:gd name="T24" fmla="*/ 580 w 583"/>
                  <a:gd name="T25" fmla="*/ 49 h 255"/>
                  <a:gd name="T26" fmla="*/ 583 w 583"/>
                  <a:gd name="T27" fmla="*/ 66 h 255"/>
                  <a:gd name="T28" fmla="*/ 583 w 583"/>
                  <a:gd name="T29" fmla="*/ 201 h 255"/>
                  <a:gd name="T30" fmla="*/ 580 w 583"/>
                  <a:gd name="T31" fmla="*/ 217 h 255"/>
                  <a:gd name="T32" fmla="*/ 572 w 583"/>
                  <a:gd name="T33" fmla="*/ 231 h 255"/>
                  <a:gd name="T34" fmla="*/ 561 w 583"/>
                  <a:gd name="T35" fmla="*/ 242 h 255"/>
                  <a:gd name="T36" fmla="*/ 546 w 583"/>
                  <a:gd name="T37" fmla="*/ 249 h 255"/>
                  <a:gd name="T38" fmla="*/ 530 w 583"/>
                  <a:gd name="T39" fmla="*/ 252 h 255"/>
                  <a:gd name="T40" fmla="*/ 515 w 583"/>
                  <a:gd name="T41" fmla="*/ 250 h 255"/>
                  <a:gd name="T42" fmla="*/ 487 w 583"/>
                  <a:gd name="T43" fmla="*/ 242 h 255"/>
                  <a:gd name="T44" fmla="*/ 460 w 583"/>
                  <a:gd name="T45" fmla="*/ 234 h 255"/>
                  <a:gd name="T46" fmla="*/ 432 w 583"/>
                  <a:gd name="T47" fmla="*/ 226 h 255"/>
                  <a:gd name="T48" fmla="*/ 408 w 583"/>
                  <a:gd name="T49" fmla="*/ 218 h 255"/>
                  <a:gd name="T50" fmla="*/ 387 w 583"/>
                  <a:gd name="T51" fmla="*/ 211 h 255"/>
                  <a:gd name="T52" fmla="*/ 367 w 583"/>
                  <a:gd name="T53" fmla="*/ 230 h 255"/>
                  <a:gd name="T54" fmla="*/ 345 w 583"/>
                  <a:gd name="T55" fmla="*/ 244 h 255"/>
                  <a:gd name="T56" fmla="*/ 318 w 583"/>
                  <a:gd name="T57" fmla="*/ 252 h 255"/>
                  <a:gd name="T58" fmla="*/ 291 w 583"/>
                  <a:gd name="T59" fmla="*/ 255 h 255"/>
                  <a:gd name="T60" fmla="*/ 267 w 583"/>
                  <a:gd name="T61" fmla="*/ 253 h 255"/>
                  <a:gd name="T62" fmla="*/ 246 w 583"/>
                  <a:gd name="T63" fmla="*/ 247 h 255"/>
                  <a:gd name="T64" fmla="*/ 226 w 583"/>
                  <a:gd name="T65" fmla="*/ 238 h 255"/>
                  <a:gd name="T66" fmla="*/ 208 w 583"/>
                  <a:gd name="T67" fmla="*/ 225 h 255"/>
                  <a:gd name="T68" fmla="*/ 192 w 583"/>
                  <a:gd name="T69" fmla="*/ 209 h 255"/>
                  <a:gd name="T70" fmla="*/ 172 w 583"/>
                  <a:gd name="T71" fmla="*/ 215 h 255"/>
                  <a:gd name="T72" fmla="*/ 147 w 583"/>
                  <a:gd name="T73" fmla="*/ 223 h 255"/>
                  <a:gd name="T74" fmla="*/ 121 w 583"/>
                  <a:gd name="T75" fmla="*/ 231 h 255"/>
                  <a:gd name="T76" fmla="*/ 93 w 583"/>
                  <a:gd name="T77" fmla="*/ 239 h 255"/>
                  <a:gd name="T78" fmla="*/ 67 w 583"/>
                  <a:gd name="T79" fmla="*/ 247 h 255"/>
                  <a:gd name="T80" fmla="*/ 52 w 583"/>
                  <a:gd name="T81" fmla="*/ 249 h 255"/>
                  <a:gd name="T82" fmla="*/ 35 w 583"/>
                  <a:gd name="T83" fmla="*/ 247 h 255"/>
                  <a:gd name="T84" fmla="*/ 21 w 583"/>
                  <a:gd name="T85" fmla="*/ 240 h 255"/>
                  <a:gd name="T86" fmla="*/ 10 w 583"/>
                  <a:gd name="T87" fmla="*/ 228 h 255"/>
                  <a:gd name="T88" fmla="*/ 3 w 583"/>
                  <a:gd name="T89" fmla="*/ 213 h 255"/>
                  <a:gd name="T90" fmla="*/ 0 w 583"/>
                  <a:gd name="T91" fmla="*/ 198 h 255"/>
                  <a:gd name="T92" fmla="*/ 0 w 583"/>
                  <a:gd name="T93" fmla="*/ 64 h 255"/>
                  <a:gd name="T94" fmla="*/ 3 w 583"/>
                  <a:gd name="T95" fmla="*/ 46 h 255"/>
                  <a:gd name="T96" fmla="*/ 11 w 583"/>
                  <a:gd name="T97" fmla="*/ 32 h 255"/>
                  <a:gd name="T98" fmla="*/ 23 w 583"/>
                  <a:gd name="T99" fmla="*/ 21 h 255"/>
                  <a:gd name="T100" fmla="*/ 35 w 583"/>
                  <a:gd name="T101" fmla="*/ 15 h 255"/>
                  <a:gd name="T102" fmla="*/ 47 w 583"/>
                  <a:gd name="T103" fmla="*/ 13 h 255"/>
                  <a:gd name="T104" fmla="*/ 61 w 583"/>
                  <a:gd name="T105" fmla="*/ 13 h 255"/>
                  <a:gd name="T106" fmla="*/ 73 w 583"/>
                  <a:gd name="T107" fmla="*/ 16 h 255"/>
                  <a:gd name="T108" fmla="*/ 181 w 583"/>
                  <a:gd name="T109" fmla="*/ 63 h 255"/>
                  <a:gd name="T110" fmla="*/ 196 w 583"/>
                  <a:gd name="T111" fmla="*/ 41 h 255"/>
                  <a:gd name="T112" fmla="*/ 215 w 583"/>
                  <a:gd name="T113" fmla="*/ 24 h 255"/>
                  <a:gd name="T114" fmla="*/ 239 w 583"/>
                  <a:gd name="T115" fmla="*/ 11 h 255"/>
                  <a:gd name="T116" fmla="*/ 263 w 583"/>
                  <a:gd name="T117" fmla="*/ 3 h 255"/>
                  <a:gd name="T118" fmla="*/ 291 w 583"/>
                  <a:gd name="T119"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83" h="255">
                    <a:moveTo>
                      <a:pt x="291" y="0"/>
                    </a:moveTo>
                    <a:lnTo>
                      <a:pt x="318" y="3"/>
                    </a:lnTo>
                    <a:lnTo>
                      <a:pt x="344" y="11"/>
                    </a:lnTo>
                    <a:lnTo>
                      <a:pt x="366" y="25"/>
                    </a:lnTo>
                    <a:lnTo>
                      <a:pt x="387" y="42"/>
                    </a:lnTo>
                    <a:lnTo>
                      <a:pt x="402" y="64"/>
                    </a:lnTo>
                    <a:lnTo>
                      <a:pt x="510" y="18"/>
                    </a:lnTo>
                    <a:lnTo>
                      <a:pt x="522" y="15"/>
                    </a:lnTo>
                    <a:lnTo>
                      <a:pt x="534" y="15"/>
                    </a:lnTo>
                    <a:lnTo>
                      <a:pt x="547" y="17"/>
                    </a:lnTo>
                    <a:lnTo>
                      <a:pt x="559" y="23"/>
                    </a:lnTo>
                    <a:lnTo>
                      <a:pt x="571" y="34"/>
                    </a:lnTo>
                    <a:lnTo>
                      <a:pt x="580" y="49"/>
                    </a:lnTo>
                    <a:lnTo>
                      <a:pt x="583" y="66"/>
                    </a:lnTo>
                    <a:lnTo>
                      <a:pt x="583" y="201"/>
                    </a:lnTo>
                    <a:lnTo>
                      <a:pt x="580" y="217"/>
                    </a:lnTo>
                    <a:lnTo>
                      <a:pt x="572" y="231"/>
                    </a:lnTo>
                    <a:lnTo>
                      <a:pt x="561" y="242"/>
                    </a:lnTo>
                    <a:lnTo>
                      <a:pt x="546" y="249"/>
                    </a:lnTo>
                    <a:lnTo>
                      <a:pt x="530" y="252"/>
                    </a:lnTo>
                    <a:lnTo>
                      <a:pt x="515" y="250"/>
                    </a:lnTo>
                    <a:lnTo>
                      <a:pt x="487" y="242"/>
                    </a:lnTo>
                    <a:lnTo>
                      <a:pt x="460" y="234"/>
                    </a:lnTo>
                    <a:lnTo>
                      <a:pt x="432" y="226"/>
                    </a:lnTo>
                    <a:lnTo>
                      <a:pt x="408" y="218"/>
                    </a:lnTo>
                    <a:lnTo>
                      <a:pt x="387" y="211"/>
                    </a:lnTo>
                    <a:lnTo>
                      <a:pt x="367" y="230"/>
                    </a:lnTo>
                    <a:lnTo>
                      <a:pt x="345" y="244"/>
                    </a:lnTo>
                    <a:lnTo>
                      <a:pt x="318" y="252"/>
                    </a:lnTo>
                    <a:lnTo>
                      <a:pt x="291" y="255"/>
                    </a:lnTo>
                    <a:lnTo>
                      <a:pt x="267" y="253"/>
                    </a:lnTo>
                    <a:lnTo>
                      <a:pt x="246" y="247"/>
                    </a:lnTo>
                    <a:lnTo>
                      <a:pt x="226" y="238"/>
                    </a:lnTo>
                    <a:lnTo>
                      <a:pt x="208" y="225"/>
                    </a:lnTo>
                    <a:lnTo>
                      <a:pt x="192" y="209"/>
                    </a:lnTo>
                    <a:lnTo>
                      <a:pt x="172" y="215"/>
                    </a:lnTo>
                    <a:lnTo>
                      <a:pt x="147" y="223"/>
                    </a:lnTo>
                    <a:lnTo>
                      <a:pt x="121" y="231"/>
                    </a:lnTo>
                    <a:lnTo>
                      <a:pt x="93" y="239"/>
                    </a:lnTo>
                    <a:lnTo>
                      <a:pt x="67" y="247"/>
                    </a:lnTo>
                    <a:lnTo>
                      <a:pt x="52" y="249"/>
                    </a:lnTo>
                    <a:lnTo>
                      <a:pt x="35" y="247"/>
                    </a:lnTo>
                    <a:lnTo>
                      <a:pt x="21" y="240"/>
                    </a:lnTo>
                    <a:lnTo>
                      <a:pt x="10" y="228"/>
                    </a:lnTo>
                    <a:lnTo>
                      <a:pt x="3" y="213"/>
                    </a:lnTo>
                    <a:lnTo>
                      <a:pt x="0" y="198"/>
                    </a:lnTo>
                    <a:lnTo>
                      <a:pt x="0" y="64"/>
                    </a:lnTo>
                    <a:lnTo>
                      <a:pt x="3" y="46"/>
                    </a:lnTo>
                    <a:lnTo>
                      <a:pt x="11" y="32"/>
                    </a:lnTo>
                    <a:lnTo>
                      <a:pt x="23" y="21"/>
                    </a:lnTo>
                    <a:lnTo>
                      <a:pt x="35" y="15"/>
                    </a:lnTo>
                    <a:lnTo>
                      <a:pt x="47" y="13"/>
                    </a:lnTo>
                    <a:lnTo>
                      <a:pt x="61" y="13"/>
                    </a:lnTo>
                    <a:lnTo>
                      <a:pt x="73" y="16"/>
                    </a:lnTo>
                    <a:lnTo>
                      <a:pt x="181" y="63"/>
                    </a:lnTo>
                    <a:lnTo>
                      <a:pt x="196" y="41"/>
                    </a:lnTo>
                    <a:lnTo>
                      <a:pt x="215" y="24"/>
                    </a:lnTo>
                    <a:lnTo>
                      <a:pt x="239" y="11"/>
                    </a:lnTo>
                    <a:lnTo>
                      <a:pt x="263" y="3"/>
                    </a:lnTo>
                    <a:lnTo>
                      <a:pt x="2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371" name="Freeform 33"/>
              <p:cNvSpPr>
                <a:spLocks/>
              </p:cNvSpPr>
              <p:nvPr/>
            </p:nvSpPr>
            <p:spPr bwMode="auto">
              <a:xfrm>
                <a:off x="866" y="736"/>
                <a:ext cx="11" cy="6"/>
              </a:xfrm>
              <a:custGeom>
                <a:avLst/>
                <a:gdLst>
                  <a:gd name="T0" fmla="*/ 0 w 167"/>
                  <a:gd name="T1" fmla="*/ 0 h 87"/>
                  <a:gd name="T2" fmla="*/ 167 w 167"/>
                  <a:gd name="T3" fmla="*/ 0 h 87"/>
                  <a:gd name="T4" fmla="*/ 70 w 167"/>
                  <a:gd name="T5" fmla="*/ 87 h 87"/>
                  <a:gd name="T6" fmla="*/ 0 w 167"/>
                  <a:gd name="T7" fmla="*/ 0 h 87"/>
                </a:gdLst>
                <a:ahLst/>
                <a:cxnLst>
                  <a:cxn ang="0">
                    <a:pos x="T0" y="T1"/>
                  </a:cxn>
                  <a:cxn ang="0">
                    <a:pos x="T2" y="T3"/>
                  </a:cxn>
                  <a:cxn ang="0">
                    <a:pos x="T4" y="T5"/>
                  </a:cxn>
                  <a:cxn ang="0">
                    <a:pos x="T6" y="T7"/>
                  </a:cxn>
                </a:cxnLst>
                <a:rect l="0" t="0" r="r" b="b"/>
                <a:pathLst>
                  <a:path w="167" h="87">
                    <a:moveTo>
                      <a:pt x="0" y="0"/>
                    </a:moveTo>
                    <a:lnTo>
                      <a:pt x="167" y="0"/>
                    </a:lnTo>
                    <a:lnTo>
                      <a:pt x="70" y="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372" name="Freeform 34"/>
              <p:cNvSpPr>
                <a:spLocks/>
              </p:cNvSpPr>
              <p:nvPr/>
            </p:nvSpPr>
            <p:spPr bwMode="auto">
              <a:xfrm>
                <a:off x="847" y="666"/>
                <a:ext cx="123" cy="101"/>
              </a:xfrm>
              <a:custGeom>
                <a:avLst/>
                <a:gdLst>
                  <a:gd name="T0" fmla="*/ 1835 w 1956"/>
                  <a:gd name="T1" fmla="*/ 0 h 1617"/>
                  <a:gd name="T2" fmla="*/ 1882 w 1956"/>
                  <a:gd name="T3" fmla="*/ 10 h 1617"/>
                  <a:gd name="T4" fmla="*/ 1920 w 1956"/>
                  <a:gd name="T5" fmla="*/ 36 h 1617"/>
                  <a:gd name="T6" fmla="*/ 1947 w 1956"/>
                  <a:gd name="T7" fmla="*/ 75 h 1617"/>
                  <a:gd name="T8" fmla="*/ 1956 w 1956"/>
                  <a:gd name="T9" fmla="*/ 121 h 1617"/>
                  <a:gd name="T10" fmla="*/ 1953 w 1956"/>
                  <a:gd name="T11" fmla="*/ 1187 h 1617"/>
                  <a:gd name="T12" fmla="*/ 1936 w 1956"/>
                  <a:gd name="T13" fmla="*/ 1231 h 1617"/>
                  <a:gd name="T14" fmla="*/ 1902 w 1956"/>
                  <a:gd name="T15" fmla="*/ 1264 h 1617"/>
                  <a:gd name="T16" fmla="*/ 1859 w 1956"/>
                  <a:gd name="T17" fmla="*/ 1282 h 1617"/>
                  <a:gd name="T18" fmla="*/ 1835 w 1956"/>
                  <a:gd name="T19" fmla="*/ 1285 h 1617"/>
                  <a:gd name="T20" fmla="*/ 1221 w 1956"/>
                  <a:gd name="T21" fmla="*/ 1287 h 1617"/>
                  <a:gd name="T22" fmla="*/ 1181 w 1956"/>
                  <a:gd name="T23" fmla="*/ 1307 h 1617"/>
                  <a:gd name="T24" fmla="*/ 1155 w 1956"/>
                  <a:gd name="T25" fmla="*/ 1340 h 1617"/>
                  <a:gd name="T26" fmla="*/ 1145 w 1956"/>
                  <a:gd name="T27" fmla="*/ 1384 h 1617"/>
                  <a:gd name="T28" fmla="*/ 1393 w 1956"/>
                  <a:gd name="T29" fmla="*/ 1447 h 1617"/>
                  <a:gd name="T30" fmla="*/ 1440 w 1956"/>
                  <a:gd name="T31" fmla="*/ 1456 h 1617"/>
                  <a:gd name="T32" fmla="*/ 1478 w 1956"/>
                  <a:gd name="T33" fmla="*/ 1482 h 1617"/>
                  <a:gd name="T34" fmla="*/ 1504 w 1956"/>
                  <a:gd name="T35" fmla="*/ 1520 h 1617"/>
                  <a:gd name="T36" fmla="*/ 1513 w 1956"/>
                  <a:gd name="T37" fmla="*/ 1567 h 1617"/>
                  <a:gd name="T38" fmla="*/ 814 w 1956"/>
                  <a:gd name="T39" fmla="*/ 1617 h 1617"/>
                  <a:gd name="T40" fmla="*/ 1069 w 1956"/>
                  <a:gd name="T41" fmla="*/ 1387 h 1617"/>
                  <a:gd name="T42" fmla="*/ 1109 w 1956"/>
                  <a:gd name="T43" fmla="*/ 1329 h 1617"/>
                  <a:gd name="T44" fmla="*/ 1133 w 1956"/>
                  <a:gd name="T45" fmla="*/ 1265 h 1617"/>
                  <a:gd name="T46" fmla="*/ 1142 w 1956"/>
                  <a:gd name="T47" fmla="*/ 1198 h 1617"/>
                  <a:gd name="T48" fmla="*/ 1136 w 1956"/>
                  <a:gd name="T49" fmla="*/ 1129 h 1617"/>
                  <a:gd name="T50" fmla="*/ 1801 w 1956"/>
                  <a:gd name="T51" fmla="*/ 156 h 1617"/>
                  <a:gd name="T52" fmla="*/ 155 w 1956"/>
                  <a:gd name="T53" fmla="*/ 945 h 1617"/>
                  <a:gd name="T54" fmla="*/ 0 w 1956"/>
                  <a:gd name="T55" fmla="*/ 474 h 1617"/>
                  <a:gd name="T56" fmla="*/ 54 w 1956"/>
                  <a:gd name="T57" fmla="*/ 376 h 1617"/>
                  <a:gd name="T58" fmla="*/ 89 w 1956"/>
                  <a:gd name="T59" fmla="*/ 269 h 1617"/>
                  <a:gd name="T60" fmla="*/ 100 w 1956"/>
                  <a:gd name="T61" fmla="*/ 153 h 1617"/>
                  <a:gd name="T62" fmla="*/ 91 w 1956"/>
                  <a:gd name="T63" fmla="*/ 5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6" h="1617">
                    <a:moveTo>
                      <a:pt x="79" y="0"/>
                    </a:moveTo>
                    <a:lnTo>
                      <a:pt x="1835" y="0"/>
                    </a:lnTo>
                    <a:lnTo>
                      <a:pt x="1859" y="3"/>
                    </a:lnTo>
                    <a:lnTo>
                      <a:pt x="1882" y="10"/>
                    </a:lnTo>
                    <a:lnTo>
                      <a:pt x="1903" y="22"/>
                    </a:lnTo>
                    <a:lnTo>
                      <a:pt x="1920" y="36"/>
                    </a:lnTo>
                    <a:lnTo>
                      <a:pt x="1936" y="54"/>
                    </a:lnTo>
                    <a:lnTo>
                      <a:pt x="1947" y="75"/>
                    </a:lnTo>
                    <a:lnTo>
                      <a:pt x="1954" y="97"/>
                    </a:lnTo>
                    <a:lnTo>
                      <a:pt x="1956" y="121"/>
                    </a:lnTo>
                    <a:lnTo>
                      <a:pt x="1956" y="1163"/>
                    </a:lnTo>
                    <a:lnTo>
                      <a:pt x="1953" y="1187"/>
                    </a:lnTo>
                    <a:lnTo>
                      <a:pt x="1947" y="1211"/>
                    </a:lnTo>
                    <a:lnTo>
                      <a:pt x="1936" y="1231"/>
                    </a:lnTo>
                    <a:lnTo>
                      <a:pt x="1920" y="1249"/>
                    </a:lnTo>
                    <a:lnTo>
                      <a:pt x="1902" y="1264"/>
                    </a:lnTo>
                    <a:lnTo>
                      <a:pt x="1882" y="1275"/>
                    </a:lnTo>
                    <a:lnTo>
                      <a:pt x="1859" y="1282"/>
                    </a:lnTo>
                    <a:lnTo>
                      <a:pt x="1835" y="1284"/>
                    </a:lnTo>
                    <a:lnTo>
                      <a:pt x="1835" y="1285"/>
                    </a:lnTo>
                    <a:lnTo>
                      <a:pt x="1243" y="1285"/>
                    </a:lnTo>
                    <a:lnTo>
                      <a:pt x="1221" y="1287"/>
                    </a:lnTo>
                    <a:lnTo>
                      <a:pt x="1199" y="1295"/>
                    </a:lnTo>
                    <a:lnTo>
                      <a:pt x="1181" y="1307"/>
                    </a:lnTo>
                    <a:lnTo>
                      <a:pt x="1166" y="1322"/>
                    </a:lnTo>
                    <a:lnTo>
                      <a:pt x="1155" y="1340"/>
                    </a:lnTo>
                    <a:lnTo>
                      <a:pt x="1147" y="1362"/>
                    </a:lnTo>
                    <a:lnTo>
                      <a:pt x="1145" y="1384"/>
                    </a:lnTo>
                    <a:lnTo>
                      <a:pt x="1145" y="1447"/>
                    </a:lnTo>
                    <a:lnTo>
                      <a:pt x="1393" y="1447"/>
                    </a:lnTo>
                    <a:lnTo>
                      <a:pt x="1417" y="1449"/>
                    </a:lnTo>
                    <a:lnTo>
                      <a:pt x="1440" y="1456"/>
                    </a:lnTo>
                    <a:lnTo>
                      <a:pt x="1460" y="1467"/>
                    </a:lnTo>
                    <a:lnTo>
                      <a:pt x="1478" y="1482"/>
                    </a:lnTo>
                    <a:lnTo>
                      <a:pt x="1493" y="1500"/>
                    </a:lnTo>
                    <a:lnTo>
                      <a:pt x="1504" y="1520"/>
                    </a:lnTo>
                    <a:lnTo>
                      <a:pt x="1511" y="1543"/>
                    </a:lnTo>
                    <a:lnTo>
                      <a:pt x="1513" y="1567"/>
                    </a:lnTo>
                    <a:lnTo>
                      <a:pt x="1513" y="1617"/>
                    </a:lnTo>
                    <a:lnTo>
                      <a:pt x="814" y="1617"/>
                    </a:lnTo>
                    <a:lnTo>
                      <a:pt x="1044" y="1412"/>
                    </a:lnTo>
                    <a:lnTo>
                      <a:pt x="1069" y="1387"/>
                    </a:lnTo>
                    <a:lnTo>
                      <a:pt x="1092" y="1358"/>
                    </a:lnTo>
                    <a:lnTo>
                      <a:pt x="1109" y="1329"/>
                    </a:lnTo>
                    <a:lnTo>
                      <a:pt x="1123" y="1297"/>
                    </a:lnTo>
                    <a:lnTo>
                      <a:pt x="1133" y="1265"/>
                    </a:lnTo>
                    <a:lnTo>
                      <a:pt x="1140" y="1231"/>
                    </a:lnTo>
                    <a:lnTo>
                      <a:pt x="1142" y="1198"/>
                    </a:lnTo>
                    <a:lnTo>
                      <a:pt x="1141" y="1163"/>
                    </a:lnTo>
                    <a:lnTo>
                      <a:pt x="1136" y="1129"/>
                    </a:lnTo>
                    <a:lnTo>
                      <a:pt x="1801" y="1129"/>
                    </a:lnTo>
                    <a:lnTo>
                      <a:pt x="1801" y="156"/>
                    </a:lnTo>
                    <a:lnTo>
                      <a:pt x="155" y="156"/>
                    </a:lnTo>
                    <a:lnTo>
                      <a:pt x="155" y="945"/>
                    </a:lnTo>
                    <a:lnTo>
                      <a:pt x="0" y="755"/>
                    </a:lnTo>
                    <a:lnTo>
                      <a:pt x="0" y="474"/>
                    </a:lnTo>
                    <a:lnTo>
                      <a:pt x="30" y="427"/>
                    </a:lnTo>
                    <a:lnTo>
                      <a:pt x="54" y="376"/>
                    </a:lnTo>
                    <a:lnTo>
                      <a:pt x="74" y="323"/>
                    </a:lnTo>
                    <a:lnTo>
                      <a:pt x="89" y="269"/>
                    </a:lnTo>
                    <a:lnTo>
                      <a:pt x="97" y="212"/>
                    </a:lnTo>
                    <a:lnTo>
                      <a:pt x="100" y="153"/>
                    </a:lnTo>
                    <a:lnTo>
                      <a:pt x="98" y="101"/>
                    </a:lnTo>
                    <a:lnTo>
                      <a:pt x="91" y="50"/>
                    </a:lnTo>
                    <a:lnTo>
                      <a:pt x="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grpSp>
        <p:grpSp>
          <p:nvGrpSpPr>
            <p:cNvPr id="373" name="Group 372"/>
            <p:cNvGrpSpPr/>
            <p:nvPr/>
          </p:nvGrpSpPr>
          <p:grpSpPr>
            <a:xfrm>
              <a:off x="7692639" y="3105688"/>
              <a:ext cx="939921" cy="939921"/>
              <a:chOff x="6320181" y="2658103"/>
              <a:chExt cx="1096575" cy="1096574"/>
            </a:xfrm>
          </p:grpSpPr>
          <p:sp>
            <p:nvSpPr>
              <p:cNvPr id="374" name="Rectangle 373"/>
              <p:cNvSpPr/>
              <p:nvPr/>
            </p:nvSpPr>
            <p:spPr>
              <a:xfrm>
                <a:off x="6320181" y="2658103"/>
                <a:ext cx="1096575" cy="1096574"/>
              </a:xfrm>
              <a:prstGeom prst="rect">
                <a:avLst/>
              </a:prstGeom>
              <a:solidFill>
                <a:srgbClr val="A54F0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 b="1" dirty="0">
                    <a:solidFill>
                      <a:schemeClr val="bg1"/>
                    </a:solidFill>
                    <a:cs typeface="Arial"/>
                  </a:rPr>
                  <a:t>App Manifest Management</a:t>
                </a:r>
              </a:p>
            </p:txBody>
          </p:sp>
          <p:sp>
            <p:nvSpPr>
              <p:cNvPr id="375" name="Freeform 4954"/>
              <p:cNvSpPr>
                <a:spLocks noEditPoints="1"/>
              </p:cNvSpPr>
              <p:nvPr/>
            </p:nvSpPr>
            <p:spPr bwMode="auto">
              <a:xfrm>
                <a:off x="6656430" y="2900026"/>
                <a:ext cx="527659" cy="399824"/>
              </a:xfrm>
              <a:custGeom>
                <a:avLst/>
                <a:gdLst>
                  <a:gd name="T0" fmla="*/ 136 w 388"/>
                  <a:gd name="T1" fmla="*/ 236 h 294"/>
                  <a:gd name="T2" fmla="*/ 102 w 388"/>
                  <a:gd name="T3" fmla="*/ 238 h 294"/>
                  <a:gd name="T4" fmla="*/ 102 w 388"/>
                  <a:gd name="T5" fmla="*/ 276 h 294"/>
                  <a:gd name="T6" fmla="*/ 136 w 388"/>
                  <a:gd name="T7" fmla="*/ 278 h 294"/>
                  <a:gd name="T8" fmla="*/ 304 w 388"/>
                  <a:gd name="T9" fmla="*/ 256 h 294"/>
                  <a:gd name="T10" fmla="*/ 116 w 388"/>
                  <a:gd name="T11" fmla="*/ 266 h 294"/>
                  <a:gd name="T12" fmla="*/ 112 w 388"/>
                  <a:gd name="T13" fmla="*/ 252 h 294"/>
                  <a:gd name="T14" fmla="*/ 124 w 388"/>
                  <a:gd name="T15" fmla="*/ 248 h 294"/>
                  <a:gd name="T16" fmla="*/ 130 w 388"/>
                  <a:gd name="T17" fmla="*/ 260 h 294"/>
                  <a:gd name="T18" fmla="*/ 216 w 388"/>
                  <a:gd name="T19" fmla="*/ 210 h 294"/>
                  <a:gd name="T20" fmla="*/ 242 w 388"/>
                  <a:gd name="T21" fmla="*/ 184 h 294"/>
                  <a:gd name="T22" fmla="*/ 216 w 388"/>
                  <a:gd name="T23" fmla="*/ 158 h 294"/>
                  <a:gd name="T24" fmla="*/ 192 w 388"/>
                  <a:gd name="T25" fmla="*/ 174 h 294"/>
                  <a:gd name="T26" fmla="*/ 34 w 388"/>
                  <a:gd name="T27" fmla="*/ 160 h 294"/>
                  <a:gd name="T28" fmla="*/ 2 w 388"/>
                  <a:gd name="T29" fmla="*/ 174 h 294"/>
                  <a:gd name="T30" fmla="*/ 16 w 388"/>
                  <a:gd name="T31" fmla="*/ 208 h 294"/>
                  <a:gd name="T32" fmla="*/ 46 w 388"/>
                  <a:gd name="T33" fmla="*/ 202 h 294"/>
                  <a:gd name="T34" fmla="*/ 200 w 388"/>
                  <a:gd name="T35" fmla="*/ 206 h 294"/>
                  <a:gd name="T36" fmla="*/ 26 w 388"/>
                  <a:gd name="T37" fmla="*/ 194 h 294"/>
                  <a:gd name="T38" fmla="*/ 16 w 388"/>
                  <a:gd name="T39" fmla="*/ 184 h 294"/>
                  <a:gd name="T40" fmla="*/ 26 w 388"/>
                  <a:gd name="T41" fmla="*/ 174 h 294"/>
                  <a:gd name="T42" fmla="*/ 36 w 388"/>
                  <a:gd name="T43" fmla="*/ 184 h 294"/>
                  <a:gd name="T44" fmla="*/ 26 w 388"/>
                  <a:gd name="T45" fmla="*/ 194 h 294"/>
                  <a:gd name="T46" fmla="*/ 46 w 388"/>
                  <a:gd name="T47" fmla="*/ 52 h 294"/>
                  <a:gd name="T48" fmla="*/ 152 w 388"/>
                  <a:gd name="T49" fmla="*/ 0 h 294"/>
                  <a:gd name="T50" fmla="*/ 42 w 388"/>
                  <a:gd name="T51" fmla="*/ 14 h 294"/>
                  <a:gd name="T52" fmla="*/ 8 w 388"/>
                  <a:gd name="T53" fmla="*/ 18 h 294"/>
                  <a:gd name="T54" fmla="*/ 8 w 388"/>
                  <a:gd name="T55" fmla="*/ 54 h 294"/>
                  <a:gd name="T56" fmla="*/ 26 w 388"/>
                  <a:gd name="T57" fmla="*/ 26 h 294"/>
                  <a:gd name="T58" fmla="*/ 36 w 388"/>
                  <a:gd name="T59" fmla="*/ 36 h 294"/>
                  <a:gd name="T60" fmla="*/ 26 w 388"/>
                  <a:gd name="T61" fmla="*/ 46 h 294"/>
                  <a:gd name="T62" fmla="*/ 16 w 388"/>
                  <a:gd name="T63" fmla="*/ 36 h 294"/>
                  <a:gd name="T64" fmla="*/ 26 w 388"/>
                  <a:gd name="T65" fmla="*/ 26 h 294"/>
                  <a:gd name="T66" fmla="*/ 102 w 388"/>
                  <a:gd name="T67" fmla="*/ 120 h 294"/>
                  <a:gd name="T68" fmla="*/ 78 w 388"/>
                  <a:gd name="T69" fmla="*/ 136 h 294"/>
                  <a:gd name="T70" fmla="*/ 52 w 388"/>
                  <a:gd name="T71" fmla="*/ 110 h 294"/>
                  <a:gd name="T72" fmla="*/ 78 w 388"/>
                  <a:gd name="T73" fmla="*/ 84 h 294"/>
                  <a:gd name="T74" fmla="*/ 102 w 388"/>
                  <a:gd name="T75" fmla="*/ 100 h 294"/>
                  <a:gd name="T76" fmla="*/ 354 w 388"/>
                  <a:gd name="T77" fmla="*/ 12 h 294"/>
                  <a:gd name="T78" fmla="*/ 276 w 388"/>
                  <a:gd name="T79" fmla="*/ 26 h 294"/>
                  <a:gd name="T80" fmla="*/ 252 w 388"/>
                  <a:gd name="T81" fmla="*/ 10 h 294"/>
                  <a:gd name="T82" fmla="*/ 226 w 388"/>
                  <a:gd name="T83" fmla="*/ 36 h 294"/>
                  <a:gd name="T84" fmla="*/ 252 w 388"/>
                  <a:gd name="T85" fmla="*/ 62 h 294"/>
                  <a:gd name="T86" fmla="*/ 338 w 388"/>
                  <a:gd name="T87" fmla="*/ 46 h 294"/>
                  <a:gd name="T88" fmla="*/ 362 w 388"/>
                  <a:gd name="T89" fmla="*/ 62 h 294"/>
                  <a:gd name="T90" fmla="*/ 388 w 388"/>
                  <a:gd name="T91" fmla="*/ 36 h 294"/>
                  <a:gd name="T92" fmla="*/ 362 w 388"/>
                  <a:gd name="T93" fmla="*/ 10 h 294"/>
                  <a:gd name="T94" fmla="*/ 356 w 388"/>
                  <a:gd name="T95" fmla="*/ 44 h 294"/>
                  <a:gd name="T96" fmla="*/ 356 w 388"/>
                  <a:gd name="T97" fmla="*/ 30 h 294"/>
                  <a:gd name="T98" fmla="*/ 370 w 388"/>
                  <a:gd name="T99" fmla="*/ 30 h 294"/>
                  <a:gd name="T100" fmla="*/ 370 w 388"/>
                  <a:gd name="T101" fmla="*/ 4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8" h="294">
                    <a:moveTo>
                      <a:pt x="264" y="246"/>
                    </a:moveTo>
                    <a:lnTo>
                      <a:pt x="144" y="246"/>
                    </a:lnTo>
                    <a:lnTo>
                      <a:pt x="144" y="246"/>
                    </a:lnTo>
                    <a:lnTo>
                      <a:pt x="140" y="240"/>
                    </a:lnTo>
                    <a:lnTo>
                      <a:pt x="136" y="236"/>
                    </a:lnTo>
                    <a:lnTo>
                      <a:pt x="128" y="232"/>
                    </a:lnTo>
                    <a:lnTo>
                      <a:pt x="120" y="230"/>
                    </a:lnTo>
                    <a:lnTo>
                      <a:pt x="120" y="230"/>
                    </a:lnTo>
                    <a:lnTo>
                      <a:pt x="110" y="232"/>
                    </a:lnTo>
                    <a:lnTo>
                      <a:pt x="102" y="238"/>
                    </a:lnTo>
                    <a:lnTo>
                      <a:pt x="96" y="246"/>
                    </a:lnTo>
                    <a:lnTo>
                      <a:pt x="94" y="256"/>
                    </a:lnTo>
                    <a:lnTo>
                      <a:pt x="94" y="256"/>
                    </a:lnTo>
                    <a:lnTo>
                      <a:pt x="96" y="266"/>
                    </a:lnTo>
                    <a:lnTo>
                      <a:pt x="102" y="276"/>
                    </a:lnTo>
                    <a:lnTo>
                      <a:pt x="110" y="280"/>
                    </a:lnTo>
                    <a:lnTo>
                      <a:pt x="120" y="282"/>
                    </a:lnTo>
                    <a:lnTo>
                      <a:pt x="120" y="282"/>
                    </a:lnTo>
                    <a:lnTo>
                      <a:pt x="128" y="282"/>
                    </a:lnTo>
                    <a:lnTo>
                      <a:pt x="136" y="278"/>
                    </a:lnTo>
                    <a:lnTo>
                      <a:pt x="140" y="274"/>
                    </a:lnTo>
                    <a:lnTo>
                      <a:pt x="144" y="266"/>
                    </a:lnTo>
                    <a:lnTo>
                      <a:pt x="264" y="266"/>
                    </a:lnTo>
                    <a:lnTo>
                      <a:pt x="264" y="294"/>
                    </a:lnTo>
                    <a:lnTo>
                      <a:pt x="304" y="256"/>
                    </a:lnTo>
                    <a:lnTo>
                      <a:pt x="264" y="220"/>
                    </a:lnTo>
                    <a:lnTo>
                      <a:pt x="264" y="246"/>
                    </a:lnTo>
                    <a:close/>
                    <a:moveTo>
                      <a:pt x="120" y="266"/>
                    </a:moveTo>
                    <a:lnTo>
                      <a:pt x="120" y="266"/>
                    </a:lnTo>
                    <a:lnTo>
                      <a:pt x="116" y="266"/>
                    </a:lnTo>
                    <a:lnTo>
                      <a:pt x="114" y="264"/>
                    </a:lnTo>
                    <a:lnTo>
                      <a:pt x="112" y="260"/>
                    </a:lnTo>
                    <a:lnTo>
                      <a:pt x="110" y="256"/>
                    </a:lnTo>
                    <a:lnTo>
                      <a:pt x="110" y="256"/>
                    </a:lnTo>
                    <a:lnTo>
                      <a:pt x="112" y="252"/>
                    </a:lnTo>
                    <a:lnTo>
                      <a:pt x="114" y="250"/>
                    </a:lnTo>
                    <a:lnTo>
                      <a:pt x="116" y="248"/>
                    </a:lnTo>
                    <a:lnTo>
                      <a:pt x="120" y="246"/>
                    </a:lnTo>
                    <a:lnTo>
                      <a:pt x="120" y="246"/>
                    </a:lnTo>
                    <a:lnTo>
                      <a:pt x="124" y="248"/>
                    </a:lnTo>
                    <a:lnTo>
                      <a:pt x="128" y="250"/>
                    </a:lnTo>
                    <a:lnTo>
                      <a:pt x="130" y="252"/>
                    </a:lnTo>
                    <a:lnTo>
                      <a:pt x="130" y="256"/>
                    </a:lnTo>
                    <a:lnTo>
                      <a:pt x="130" y="256"/>
                    </a:lnTo>
                    <a:lnTo>
                      <a:pt x="130" y="260"/>
                    </a:lnTo>
                    <a:lnTo>
                      <a:pt x="128" y="264"/>
                    </a:lnTo>
                    <a:lnTo>
                      <a:pt x="124" y="266"/>
                    </a:lnTo>
                    <a:lnTo>
                      <a:pt x="120" y="266"/>
                    </a:lnTo>
                    <a:lnTo>
                      <a:pt x="120" y="266"/>
                    </a:lnTo>
                    <a:close/>
                    <a:moveTo>
                      <a:pt x="216" y="210"/>
                    </a:moveTo>
                    <a:lnTo>
                      <a:pt x="216" y="210"/>
                    </a:lnTo>
                    <a:lnTo>
                      <a:pt x="226" y="208"/>
                    </a:lnTo>
                    <a:lnTo>
                      <a:pt x="234" y="204"/>
                    </a:lnTo>
                    <a:lnTo>
                      <a:pt x="240" y="194"/>
                    </a:lnTo>
                    <a:lnTo>
                      <a:pt x="242" y="184"/>
                    </a:lnTo>
                    <a:lnTo>
                      <a:pt x="242" y="184"/>
                    </a:lnTo>
                    <a:lnTo>
                      <a:pt x="240" y="174"/>
                    </a:lnTo>
                    <a:lnTo>
                      <a:pt x="234" y="166"/>
                    </a:lnTo>
                    <a:lnTo>
                      <a:pt x="226" y="160"/>
                    </a:lnTo>
                    <a:lnTo>
                      <a:pt x="216" y="158"/>
                    </a:lnTo>
                    <a:lnTo>
                      <a:pt x="216" y="158"/>
                    </a:lnTo>
                    <a:lnTo>
                      <a:pt x="208" y="160"/>
                    </a:lnTo>
                    <a:lnTo>
                      <a:pt x="200" y="164"/>
                    </a:lnTo>
                    <a:lnTo>
                      <a:pt x="196" y="168"/>
                    </a:lnTo>
                    <a:lnTo>
                      <a:pt x="192" y="174"/>
                    </a:lnTo>
                    <a:lnTo>
                      <a:pt x="50" y="174"/>
                    </a:lnTo>
                    <a:lnTo>
                      <a:pt x="50" y="174"/>
                    </a:lnTo>
                    <a:lnTo>
                      <a:pt x="46" y="168"/>
                    </a:lnTo>
                    <a:lnTo>
                      <a:pt x="42" y="164"/>
                    </a:lnTo>
                    <a:lnTo>
                      <a:pt x="34" y="160"/>
                    </a:lnTo>
                    <a:lnTo>
                      <a:pt x="26" y="158"/>
                    </a:lnTo>
                    <a:lnTo>
                      <a:pt x="26" y="158"/>
                    </a:lnTo>
                    <a:lnTo>
                      <a:pt x="16" y="160"/>
                    </a:lnTo>
                    <a:lnTo>
                      <a:pt x="8" y="166"/>
                    </a:lnTo>
                    <a:lnTo>
                      <a:pt x="2" y="174"/>
                    </a:lnTo>
                    <a:lnTo>
                      <a:pt x="0" y="184"/>
                    </a:lnTo>
                    <a:lnTo>
                      <a:pt x="0" y="184"/>
                    </a:lnTo>
                    <a:lnTo>
                      <a:pt x="2" y="194"/>
                    </a:lnTo>
                    <a:lnTo>
                      <a:pt x="8" y="204"/>
                    </a:lnTo>
                    <a:lnTo>
                      <a:pt x="16" y="208"/>
                    </a:lnTo>
                    <a:lnTo>
                      <a:pt x="26" y="210"/>
                    </a:lnTo>
                    <a:lnTo>
                      <a:pt x="26" y="210"/>
                    </a:lnTo>
                    <a:lnTo>
                      <a:pt x="34" y="210"/>
                    </a:lnTo>
                    <a:lnTo>
                      <a:pt x="42" y="206"/>
                    </a:lnTo>
                    <a:lnTo>
                      <a:pt x="46" y="202"/>
                    </a:lnTo>
                    <a:lnTo>
                      <a:pt x="50" y="194"/>
                    </a:lnTo>
                    <a:lnTo>
                      <a:pt x="192" y="194"/>
                    </a:lnTo>
                    <a:lnTo>
                      <a:pt x="192" y="194"/>
                    </a:lnTo>
                    <a:lnTo>
                      <a:pt x="196" y="202"/>
                    </a:lnTo>
                    <a:lnTo>
                      <a:pt x="200" y="206"/>
                    </a:lnTo>
                    <a:lnTo>
                      <a:pt x="208" y="210"/>
                    </a:lnTo>
                    <a:lnTo>
                      <a:pt x="216" y="210"/>
                    </a:lnTo>
                    <a:lnTo>
                      <a:pt x="216" y="210"/>
                    </a:lnTo>
                    <a:close/>
                    <a:moveTo>
                      <a:pt x="26" y="194"/>
                    </a:moveTo>
                    <a:lnTo>
                      <a:pt x="26" y="194"/>
                    </a:lnTo>
                    <a:lnTo>
                      <a:pt x="22" y="194"/>
                    </a:lnTo>
                    <a:lnTo>
                      <a:pt x="20" y="192"/>
                    </a:lnTo>
                    <a:lnTo>
                      <a:pt x="18" y="188"/>
                    </a:lnTo>
                    <a:lnTo>
                      <a:pt x="16" y="184"/>
                    </a:lnTo>
                    <a:lnTo>
                      <a:pt x="16" y="184"/>
                    </a:lnTo>
                    <a:lnTo>
                      <a:pt x="18" y="180"/>
                    </a:lnTo>
                    <a:lnTo>
                      <a:pt x="20" y="178"/>
                    </a:lnTo>
                    <a:lnTo>
                      <a:pt x="22" y="176"/>
                    </a:lnTo>
                    <a:lnTo>
                      <a:pt x="26" y="174"/>
                    </a:lnTo>
                    <a:lnTo>
                      <a:pt x="26" y="174"/>
                    </a:lnTo>
                    <a:lnTo>
                      <a:pt x="30" y="176"/>
                    </a:lnTo>
                    <a:lnTo>
                      <a:pt x="34" y="178"/>
                    </a:lnTo>
                    <a:lnTo>
                      <a:pt x="36" y="180"/>
                    </a:lnTo>
                    <a:lnTo>
                      <a:pt x="36" y="184"/>
                    </a:lnTo>
                    <a:lnTo>
                      <a:pt x="36" y="184"/>
                    </a:lnTo>
                    <a:lnTo>
                      <a:pt x="36" y="188"/>
                    </a:lnTo>
                    <a:lnTo>
                      <a:pt x="34" y="192"/>
                    </a:lnTo>
                    <a:lnTo>
                      <a:pt x="30" y="194"/>
                    </a:lnTo>
                    <a:lnTo>
                      <a:pt x="26" y="194"/>
                    </a:lnTo>
                    <a:lnTo>
                      <a:pt x="26" y="194"/>
                    </a:lnTo>
                    <a:close/>
                    <a:moveTo>
                      <a:pt x="26" y="62"/>
                    </a:moveTo>
                    <a:lnTo>
                      <a:pt x="26" y="62"/>
                    </a:lnTo>
                    <a:lnTo>
                      <a:pt x="34" y="60"/>
                    </a:lnTo>
                    <a:lnTo>
                      <a:pt x="42" y="58"/>
                    </a:lnTo>
                    <a:lnTo>
                      <a:pt x="46" y="52"/>
                    </a:lnTo>
                    <a:lnTo>
                      <a:pt x="50" y="46"/>
                    </a:lnTo>
                    <a:lnTo>
                      <a:pt x="152" y="46"/>
                    </a:lnTo>
                    <a:lnTo>
                      <a:pt x="152" y="72"/>
                    </a:lnTo>
                    <a:lnTo>
                      <a:pt x="194" y="36"/>
                    </a:lnTo>
                    <a:lnTo>
                      <a:pt x="152" y="0"/>
                    </a:lnTo>
                    <a:lnTo>
                      <a:pt x="152" y="26"/>
                    </a:lnTo>
                    <a:lnTo>
                      <a:pt x="50" y="26"/>
                    </a:lnTo>
                    <a:lnTo>
                      <a:pt x="50" y="26"/>
                    </a:lnTo>
                    <a:lnTo>
                      <a:pt x="46" y="20"/>
                    </a:lnTo>
                    <a:lnTo>
                      <a:pt x="42" y="14"/>
                    </a:lnTo>
                    <a:lnTo>
                      <a:pt x="34" y="12"/>
                    </a:lnTo>
                    <a:lnTo>
                      <a:pt x="26" y="10"/>
                    </a:lnTo>
                    <a:lnTo>
                      <a:pt x="26" y="10"/>
                    </a:lnTo>
                    <a:lnTo>
                      <a:pt x="16" y="12"/>
                    </a:lnTo>
                    <a:lnTo>
                      <a:pt x="8" y="18"/>
                    </a:lnTo>
                    <a:lnTo>
                      <a:pt x="2" y="26"/>
                    </a:lnTo>
                    <a:lnTo>
                      <a:pt x="0" y="36"/>
                    </a:lnTo>
                    <a:lnTo>
                      <a:pt x="0" y="36"/>
                    </a:lnTo>
                    <a:lnTo>
                      <a:pt x="2" y="46"/>
                    </a:lnTo>
                    <a:lnTo>
                      <a:pt x="8" y="54"/>
                    </a:lnTo>
                    <a:lnTo>
                      <a:pt x="16" y="60"/>
                    </a:lnTo>
                    <a:lnTo>
                      <a:pt x="26" y="62"/>
                    </a:lnTo>
                    <a:lnTo>
                      <a:pt x="26" y="62"/>
                    </a:lnTo>
                    <a:close/>
                    <a:moveTo>
                      <a:pt x="26" y="26"/>
                    </a:moveTo>
                    <a:lnTo>
                      <a:pt x="26" y="26"/>
                    </a:lnTo>
                    <a:lnTo>
                      <a:pt x="30" y="26"/>
                    </a:lnTo>
                    <a:lnTo>
                      <a:pt x="34" y="30"/>
                    </a:lnTo>
                    <a:lnTo>
                      <a:pt x="36" y="32"/>
                    </a:lnTo>
                    <a:lnTo>
                      <a:pt x="36" y="36"/>
                    </a:lnTo>
                    <a:lnTo>
                      <a:pt x="36" y="36"/>
                    </a:lnTo>
                    <a:lnTo>
                      <a:pt x="36" y="40"/>
                    </a:lnTo>
                    <a:lnTo>
                      <a:pt x="34" y="44"/>
                    </a:lnTo>
                    <a:lnTo>
                      <a:pt x="30" y="46"/>
                    </a:lnTo>
                    <a:lnTo>
                      <a:pt x="26" y="46"/>
                    </a:lnTo>
                    <a:lnTo>
                      <a:pt x="26" y="46"/>
                    </a:lnTo>
                    <a:lnTo>
                      <a:pt x="22" y="46"/>
                    </a:lnTo>
                    <a:lnTo>
                      <a:pt x="20" y="44"/>
                    </a:lnTo>
                    <a:lnTo>
                      <a:pt x="18" y="40"/>
                    </a:lnTo>
                    <a:lnTo>
                      <a:pt x="16" y="36"/>
                    </a:lnTo>
                    <a:lnTo>
                      <a:pt x="16" y="36"/>
                    </a:lnTo>
                    <a:lnTo>
                      <a:pt x="18" y="32"/>
                    </a:lnTo>
                    <a:lnTo>
                      <a:pt x="20" y="30"/>
                    </a:lnTo>
                    <a:lnTo>
                      <a:pt x="22" y="26"/>
                    </a:lnTo>
                    <a:lnTo>
                      <a:pt x="26" y="26"/>
                    </a:lnTo>
                    <a:lnTo>
                      <a:pt x="26" y="26"/>
                    </a:lnTo>
                    <a:close/>
                    <a:moveTo>
                      <a:pt x="308" y="74"/>
                    </a:moveTo>
                    <a:lnTo>
                      <a:pt x="348" y="110"/>
                    </a:lnTo>
                    <a:lnTo>
                      <a:pt x="308" y="146"/>
                    </a:lnTo>
                    <a:lnTo>
                      <a:pt x="308" y="120"/>
                    </a:lnTo>
                    <a:lnTo>
                      <a:pt x="102" y="120"/>
                    </a:lnTo>
                    <a:lnTo>
                      <a:pt x="102" y="120"/>
                    </a:lnTo>
                    <a:lnTo>
                      <a:pt x="98" y="126"/>
                    </a:lnTo>
                    <a:lnTo>
                      <a:pt x="94" y="132"/>
                    </a:lnTo>
                    <a:lnTo>
                      <a:pt x="86" y="134"/>
                    </a:lnTo>
                    <a:lnTo>
                      <a:pt x="78" y="136"/>
                    </a:lnTo>
                    <a:lnTo>
                      <a:pt x="78" y="136"/>
                    </a:lnTo>
                    <a:lnTo>
                      <a:pt x="68" y="134"/>
                    </a:lnTo>
                    <a:lnTo>
                      <a:pt x="60" y="128"/>
                    </a:lnTo>
                    <a:lnTo>
                      <a:pt x="54" y="120"/>
                    </a:lnTo>
                    <a:lnTo>
                      <a:pt x="52" y="110"/>
                    </a:lnTo>
                    <a:lnTo>
                      <a:pt x="52" y="110"/>
                    </a:lnTo>
                    <a:lnTo>
                      <a:pt x="54" y="100"/>
                    </a:lnTo>
                    <a:lnTo>
                      <a:pt x="60" y="92"/>
                    </a:lnTo>
                    <a:lnTo>
                      <a:pt x="68" y="86"/>
                    </a:lnTo>
                    <a:lnTo>
                      <a:pt x="78" y="84"/>
                    </a:lnTo>
                    <a:lnTo>
                      <a:pt x="78" y="84"/>
                    </a:lnTo>
                    <a:lnTo>
                      <a:pt x="86" y="86"/>
                    </a:lnTo>
                    <a:lnTo>
                      <a:pt x="94" y="88"/>
                    </a:lnTo>
                    <a:lnTo>
                      <a:pt x="98" y="94"/>
                    </a:lnTo>
                    <a:lnTo>
                      <a:pt x="102" y="100"/>
                    </a:lnTo>
                    <a:lnTo>
                      <a:pt x="308" y="100"/>
                    </a:lnTo>
                    <a:lnTo>
                      <a:pt x="308" y="74"/>
                    </a:lnTo>
                    <a:close/>
                    <a:moveTo>
                      <a:pt x="362" y="10"/>
                    </a:moveTo>
                    <a:lnTo>
                      <a:pt x="362" y="10"/>
                    </a:lnTo>
                    <a:lnTo>
                      <a:pt x="354" y="12"/>
                    </a:lnTo>
                    <a:lnTo>
                      <a:pt x="348" y="14"/>
                    </a:lnTo>
                    <a:lnTo>
                      <a:pt x="342" y="20"/>
                    </a:lnTo>
                    <a:lnTo>
                      <a:pt x="338" y="26"/>
                    </a:lnTo>
                    <a:lnTo>
                      <a:pt x="276" y="26"/>
                    </a:lnTo>
                    <a:lnTo>
                      <a:pt x="276" y="26"/>
                    </a:lnTo>
                    <a:lnTo>
                      <a:pt x="272" y="20"/>
                    </a:lnTo>
                    <a:lnTo>
                      <a:pt x="266" y="14"/>
                    </a:lnTo>
                    <a:lnTo>
                      <a:pt x="260" y="12"/>
                    </a:lnTo>
                    <a:lnTo>
                      <a:pt x="252" y="10"/>
                    </a:lnTo>
                    <a:lnTo>
                      <a:pt x="252" y="10"/>
                    </a:lnTo>
                    <a:lnTo>
                      <a:pt x="242" y="12"/>
                    </a:lnTo>
                    <a:lnTo>
                      <a:pt x="234" y="18"/>
                    </a:lnTo>
                    <a:lnTo>
                      <a:pt x="228" y="26"/>
                    </a:lnTo>
                    <a:lnTo>
                      <a:pt x="226" y="36"/>
                    </a:lnTo>
                    <a:lnTo>
                      <a:pt x="226" y="36"/>
                    </a:lnTo>
                    <a:lnTo>
                      <a:pt x="228" y="46"/>
                    </a:lnTo>
                    <a:lnTo>
                      <a:pt x="234" y="54"/>
                    </a:lnTo>
                    <a:lnTo>
                      <a:pt x="242" y="60"/>
                    </a:lnTo>
                    <a:lnTo>
                      <a:pt x="252" y="62"/>
                    </a:lnTo>
                    <a:lnTo>
                      <a:pt x="252" y="62"/>
                    </a:lnTo>
                    <a:lnTo>
                      <a:pt x="260" y="60"/>
                    </a:lnTo>
                    <a:lnTo>
                      <a:pt x="266" y="58"/>
                    </a:lnTo>
                    <a:lnTo>
                      <a:pt x="272" y="52"/>
                    </a:lnTo>
                    <a:lnTo>
                      <a:pt x="276" y="46"/>
                    </a:lnTo>
                    <a:lnTo>
                      <a:pt x="338" y="46"/>
                    </a:lnTo>
                    <a:lnTo>
                      <a:pt x="338" y="46"/>
                    </a:lnTo>
                    <a:lnTo>
                      <a:pt x="342" y="52"/>
                    </a:lnTo>
                    <a:lnTo>
                      <a:pt x="348" y="58"/>
                    </a:lnTo>
                    <a:lnTo>
                      <a:pt x="354" y="60"/>
                    </a:lnTo>
                    <a:lnTo>
                      <a:pt x="362" y="62"/>
                    </a:lnTo>
                    <a:lnTo>
                      <a:pt x="362" y="62"/>
                    </a:lnTo>
                    <a:lnTo>
                      <a:pt x="372" y="60"/>
                    </a:lnTo>
                    <a:lnTo>
                      <a:pt x="380" y="54"/>
                    </a:lnTo>
                    <a:lnTo>
                      <a:pt x="386" y="46"/>
                    </a:lnTo>
                    <a:lnTo>
                      <a:pt x="388" y="36"/>
                    </a:lnTo>
                    <a:lnTo>
                      <a:pt x="388" y="36"/>
                    </a:lnTo>
                    <a:lnTo>
                      <a:pt x="386" y="26"/>
                    </a:lnTo>
                    <a:lnTo>
                      <a:pt x="380" y="18"/>
                    </a:lnTo>
                    <a:lnTo>
                      <a:pt x="372" y="12"/>
                    </a:lnTo>
                    <a:lnTo>
                      <a:pt x="362" y="10"/>
                    </a:lnTo>
                    <a:lnTo>
                      <a:pt x="362" y="10"/>
                    </a:lnTo>
                    <a:close/>
                    <a:moveTo>
                      <a:pt x="362" y="46"/>
                    </a:moveTo>
                    <a:lnTo>
                      <a:pt x="362" y="46"/>
                    </a:lnTo>
                    <a:lnTo>
                      <a:pt x="358" y="46"/>
                    </a:lnTo>
                    <a:lnTo>
                      <a:pt x="356" y="44"/>
                    </a:lnTo>
                    <a:lnTo>
                      <a:pt x="352" y="40"/>
                    </a:lnTo>
                    <a:lnTo>
                      <a:pt x="352" y="36"/>
                    </a:lnTo>
                    <a:lnTo>
                      <a:pt x="352" y="36"/>
                    </a:lnTo>
                    <a:lnTo>
                      <a:pt x="352" y="32"/>
                    </a:lnTo>
                    <a:lnTo>
                      <a:pt x="356" y="30"/>
                    </a:lnTo>
                    <a:lnTo>
                      <a:pt x="358" y="26"/>
                    </a:lnTo>
                    <a:lnTo>
                      <a:pt x="362" y="26"/>
                    </a:lnTo>
                    <a:lnTo>
                      <a:pt x="362" y="26"/>
                    </a:lnTo>
                    <a:lnTo>
                      <a:pt x="366" y="26"/>
                    </a:lnTo>
                    <a:lnTo>
                      <a:pt x="370" y="30"/>
                    </a:lnTo>
                    <a:lnTo>
                      <a:pt x="372" y="32"/>
                    </a:lnTo>
                    <a:lnTo>
                      <a:pt x="372" y="36"/>
                    </a:lnTo>
                    <a:lnTo>
                      <a:pt x="372" y="36"/>
                    </a:lnTo>
                    <a:lnTo>
                      <a:pt x="372" y="40"/>
                    </a:lnTo>
                    <a:lnTo>
                      <a:pt x="370" y="44"/>
                    </a:lnTo>
                    <a:lnTo>
                      <a:pt x="366" y="46"/>
                    </a:lnTo>
                    <a:lnTo>
                      <a:pt x="362" y="46"/>
                    </a:lnTo>
                    <a:lnTo>
                      <a:pt x="362" y="4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600"/>
              </a:p>
            </p:txBody>
          </p:sp>
        </p:grpSp>
        <p:grpSp>
          <p:nvGrpSpPr>
            <p:cNvPr id="376" name="Group 375"/>
            <p:cNvGrpSpPr/>
            <p:nvPr/>
          </p:nvGrpSpPr>
          <p:grpSpPr>
            <a:xfrm>
              <a:off x="5734738" y="2132733"/>
              <a:ext cx="939921" cy="939921"/>
              <a:chOff x="4035963" y="1522988"/>
              <a:chExt cx="1096575" cy="1096574"/>
            </a:xfrm>
          </p:grpSpPr>
          <p:sp>
            <p:nvSpPr>
              <p:cNvPr id="377" name="Rectangle 376"/>
              <p:cNvSpPr/>
              <p:nvPr/>
            </p:nvSpPr>
            <p:spPr>
              <a:xfrm>
                <a:off x="4035963" y="1522988"/>
                <a:ext cx="1096575" cy="1096574"/>
              </a:xfrm>
              <a:prstGeom prst="rect">
                <a:avLst/>
              </a:prstGeom>
              <a:solidFill>
                <a:srgbClr val="DB536A"/>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 b="1" dirty="0">
                    <a:solidFill>
                      <a:schemeClr val="bg1"/>
                    </a:solidFill>
                    <a:cs typeface="Arial"/>
                  </a:rPr>
                  <a:t>Demand Management</a:t>
                </a:r>
              </a:p>
            </p:txBody>
          </p:sp>
          <p:sp>
            <p:nvSpPr>
              <p:cNvPr id="378" name="Freeform 4851"/>
              <p:cNvSpPr>
                <a:spLocks noEditPoints="1"/>
              </p:cNvSpPr>
              <p:nvPr/>
            </p:nvSpPr>
            <p:spPr bwMode="auto">
              <a:xfrm>
                <a:off x="4407302" y="1750572"/>
                <a:ext cx="398485" cy="42062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600"/>
              </a:p>
            </p:txBody>
          </p:sp>
        </p:grpSp>
        <p:grpSp>
          <p:nvGrpSpPr>
            <p:cNvPr id="379" name="Group 378"/>
            <p:cNvGrpSpPr/>
            <p:nvPr/>
          </p:nvGrpSpPr>
          <p:grpSpPr>
            <a:xfrm>
              <a:off x="6714735" y="3105688"/>
              <a:ext cx="939921" cy="939921"/>
              <a:chOff x="5179293" y="2658103"/>
              <a:chExt cx="1096575" cy="1096574"/>
            </a:xfrm>
          </p:grpSpPr>
          <p:sp>
            <p:nvSpPr>
              <p:cNvPr id="380" name="Rectangle 379"/>
              <p:cNvSpPr/>
              <p:nvPr/>
            </p:nvSpPr>
            <p:spPr>
              <a:xfrm>
                <a:off x="5179293" y="2658103"/>
                <a:ext cx="1096575" cy="1096574"/>
              </a:xfrm>
              <a:prstGeom prst="rect">
                <a:avLst/>
              </a:prstGeom>
              <a:solidFill>
                <a:srgbClr val="A54F0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 b="1" dirty="0">
                    <a:solidFill>
                      <a:schemeClr val="bg1"/>
                    </a:solidFill>
                    <a:cs typeface="Arial"/>
                  </a:rPr>
                  <a:t>Code Dev and Quality</a:t>
                </a:r>
              </a:p>
            </p:txBody>
          </p:sp>
          <p:sp>
            <p:nvSpPr>
              <p:cNvPr id="381" name="Freeform 4814"/>
              <p:cNvSpPr>
                <a:spLocks noEditPoints="1"/>
              </p:cNvSpPr>
              <p:nvPr/>
            </p:nvSpPr>
            <p:spPr bwMode="auto">
              <a:xfrm>
                <a:off x="5547168" y="2874498"/>
                <a:ext cx="312944" cy="415770"/>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GB" sz="600"/>
              </a:p>
            </p:txBody>
          </p:sp>
        </p:grpSp>
        <p:grpSp>
          <p:nvGrpSpPr>
            <p:cNvPr id="382" name="Group 33"/>
            <p:cNvGrpSpPr>
              <a:grpSpLocks noChangeAspect="1"/>
            </p:cNvGrpSpPr>
            <p:nvPr/>
          </p:nvGrpSpPr>
          <p:grpSpPr bwMode="auto">
            <a:xfrm>
              <a:off x="6057679" y="5433751"/>
              <a:ext cx="332257" cy="300216"/>
              <a:chOff x="738" y="230"/>
              <a:chExt cx="300" cy="271"/>
            </a:xfrm>
            <a:solidFill>
              <a:schemeClr val="bg1"/>
            </a:solidFill>
          </p:grpSpPr>
          <p:sp>
            <p:nvSpPr>
              <p:cNvPr id="383" name="Freeform 35"/>
              <p:cNvSpPr>
                <a:spLocks noEditPoints="1"/>
              </p:cNvSpPr>
              <p:nvPr/>
            </p:nvSpPr>
            <p:spPr bwMode="auto">
              <a:xfrm>
                <a:off x="738" y="230"/>
                <a:ext cx="300" cy="271"/>
              </a:xfrm>
              <a:custGeom>
                <a:avLst/>
                <a:gdLst>
                  <a:gd name="T0" fmla="*/ 3338 w 3597"/>
                  <a:gd name="T1" fmla="*/ 2996 h 3254"/>
                  <a:gd name="T2" fmla="*/ 3180 w 3597"/>
                  <a:gd name="T3" fmla="*/ 282 h 3254"/>
                  <a:gd name="T4" fmla="*/ 3123 w 3597"/>
                  <a:gd name="T5" fmla="*/ 305 h 3254"/>
                  <a:gd name="T6" fmla="*/ 3100 w 3597"/>
                  <a:gd name="T7" fmla="*/ 362 h 3254"/>
                  <a:gd name="T8" fmla="*/ 3111 w 3597"/>
                  <a:gd name="T9" fmla="*/ 492 h 3254"/>
                  <a:gd name="T10" fmla="*/ 3159 w 3597"/>
                  <a:gd name="T11" fmla="*/ 528 h 3254"/>
                  <a:gd name="T12" fmla="*/ 3281 w 3597"/>
                  <a:gd name="T13" fmla="*/ 528 h 3254"/>
                  <a:gd name="T14" fmla="*/ 3328 w 3597"/>
                  <a:gd name="T15" fmla="*/ 492 h 3254"/>
                  <a:gd name="T16" fmla="*/ 3339 w 3597"/>
                  <a:gd name="T17" fmla="*/ 362 h 3254"/>
                  <a:gd name="T18" fmla="*/ 3316 w 3597"/>
                  <a:gd name="T19" fmla="*/ 305 h 3254"/>
                  <a:gd name="T20" fmla="*/ 3260 w 3597"/>
                  <a:gd name="T21" fmla="*/ 282 h 3254"/>
                  <a:gd name="T22" fmla="*/ 2787 w 3597"/>
                  <a:gd name="T23" fmla="*/ 284 h 3254"/>
                  <a:gd name="T24" fmla="*/ 2740 w 3597"/>
                  <a:gd name="T25" fmla="*/ 321 h 3254"/>
                  <a:gd name="T26" fmla="*/ 2729 w 3597"/>
                  <a:gd name="T27" fmla="*/ 452 h 3254"/>
                  <a:gd name="T28" fmla="*/ 2752 w 3597"/>
                  <a:gd name="T29" fmla="*/ 508 h 3254"/>
                  <a:gd name="T30" fmla="*/ 2809 w 3597"/>
                  <a:gd name="T31" fmla="*/ 531 h 3254"/>
                  <a:gd name="T32" fmla="*/ 2929 w 3597"/>
                  <a:gd name="T33" fmla="*/ 520 h 3254"/>
                  <a:gd name="T34" fmla="*/ 2966 w 3597"/>
                  <a:gd name="T35" fmla="*/ 472 h 3254"/>
                  <a:gd name="T36" fmla="*/ 2966 w 3597"/>
                  <a:gd name="T37" fmla="*/ 340 h 3254"/>
                  <a:gd name="T38" fmla="*/ 2929 w 3597"/>
                  <a:gd name="T39" fmla="*/ 293 h 3254"/>
                  <a:gd name="T40" fmla="*/ 2809 w 3597"/>
                  <a:gd name="T41" fmla="*/ 282 h 3254"/>
                  <a:gd name="T42" fmla="*/ 2398 w 3597"/>
                  <a:gd name="T43" fmla="*/ 293 h 3254"/>
                  <a:gd name="T44" fmla="*/ 2361 w 3597"/>
                  <a:gd name="T45" fmla="*/ 340 h 3254"/>
                  <a:gd name="T46" fmla="*/ 2361 w 3597"/>
                  <a:gd name="T47" fmla="*/ 472 h 3254"/>
                  <a:gd name="T48" fmla="*/ 2398 w 3597"/>
                  <a:gd name="T49" fmla="*/ 520 h 3254"/>
                  <a:gd name="T50" fmla="*/ 2518 w 3597"/>
                  <a:gd name="T51" fmla="*/ 531 h 3254"/>
                  <a:gd name="T52" fmla="*/ 2575 w 3597"/>
                  <a:gd name="T53" fmla="*/ 508 h 3254"/>
                  <a:gd name="T54" fmla="*/ 2597 w 3597"/>
                  <a:gd name="T55" fmla="*/ 452 h 3254"/>
                  <a:gd name="T56" fmla="*/ 2587 w 3597"/>
                  <a:gd name="T57" fmla="*/ 321 h 3254"/>
                  <a:gd name="T58" fmla="*/ 2539 w 3597"/>
                  <a:gd name="T59" fmla="*/ 284 h 3254"/>
                  <a:gd name="T60" fmla="*/ 216 w 3597"/>
                  <a:gd name="T61" fmla="*/ 0 h 3254"/>
                  <a:gd name="T62" fmla="*/ 3449 w 3597"/>
                  <a:gd name="T63" fmla="*/ 11 h 3254"/>
                  <a:gd name="T64" fmla="*/ 3533 w 3597"/>
                  <a:gd name="T65" fmla="*/ 63 h 3254"/>
                  <a:gd name="T66" fmla="*/ 3586 w 3597"/>
                  <a:gd name="T67" fmla="*/ 148 h 3254"/>
                  <a:gd name="T68" fmla="*/ 3597 w 3597"/>
                  <a:gd name="T69" fmla="*/ 3038 h 3254"/>
                  <a:gd name="T70" fmla="*/ 3573 w 3597"/>
                  <a:gd name="T71" fmla="*/ 3137 h 3254"/>
                  <a:gd name="T72" fmla="*/ 3508 w 3597"/>
                  <a:gd name="T73" fmla="*/ 3212 h 3254"/>
                  <a:gd name="T74" fmla="*/ 3416 w 3597"/>
                  <a:gd name="T75" fmla="*/ 3251 h 3254"/>
                  <a:gd name="T76" fmla="*/ 181 w 3597"/>
                  <a:gd name="T77" fmla="*/ 3251 h 3254"/>
                  <a:gd name="T78" fmla="*/ 88 w 3597"/>
                  <a:gd name="T79" fmla="*/ 3212 h 3254"/>
                  <a:gd name="T80" fmla="*/ 24 w 3597"/>
                  <a:gd name="T81" fmla="*/ 3137 h 3254"/>
                  <a:gd name="T82" fmla="*/ 0 w 3597"/>
                  <a:gd name="T83" fmla="*/ 3038 h 3254"/>
                  <a:gd name="T84" fmla="*/ 11 w 3597"/>
                  <a:gd name="T85" fmla="*/ 148 h 3254"/>
                  <a:gd name="T86" fmla="*/ 63 w 3597"/>
                  <a:gd name="T87" fmla="*/ 63 h 3254"/>
                  <a:gd name="T88" fmla="*/ 148 w 3597"/>
                  <a:gd name="T89" fmla="*/ 11 h 3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597" h="3254">
                    <a:moveTo>
                      <a:pt x="260" y="770"/>
                    </a:moveTo>
                    <a:lnTo>
                      <a:pt x="260" y="2996"/>
                    </a:lnTo>
                    <a:lnTo>
                      <a:pt x="3338" y="2996"/>
                    </a:lnTo>
                    <a:lnTo>
                      <a:pt x="3338" y="770"/>
                    </a:lnTo>
                    <a:lnTo>
                      <a:pt x="260" y="770"/>
                    </a:lnTo>
                    <a:close/>
                    <a:moveTo>
                      <a:pt x="3180" y="282"/>
                    </a:moveTo>
                    <a:lnTo>
                      <a:pt x="3159" y="284"/>
                    </a:lnTo>
                    <a:lnTo>
                      <a:pt x="3140" y="293"/>
                    </a:lnTo>
                    <a:lnTo>
                      <a:pt x="3123" y="305"/>
                    </a:lnTo>
                    <a:lnTo>
                      <a:pt x="3111" y="321"/>
                    </a:lnTo>
                    <a:lnTo>
                      <a:pt x="3104" y="340"/>
                    </a:lnTo>
                    <a:lnTo>
                      <a:pt x="3100" y="362"/>
                    </a:lnTo>
                    <a:lnTo>
                      <a:pt x="3100" y="452"/>
                    </a:lnTo>
                    <a:lnTo>
                      <a:pt x="3104" y="472"/>
                    </a:lnTo>
                    <a:lnTo>
                      <a:pt x="3111" y="492"/>
                    </a:lnTo>
                    <a:lnTo>
                      <a:pt x="3123" y="508"/>
                    </a:lnTo>
                    <a:lnTo>
                      <a:pt x="3140" y="520"/>
                    </a:lnTo>
                    <a:lnTo>
                      <a:pt x="3159" y="528"/>
                    </a:lnTo>
                    <a:lnTo>
                      <a:pt x="3180" y="531"/>
                    </a:lnTo>
                    <a:lnTo>
                      <a:pt x="3260" y="531"/>
                    </a:lnTo>
                    <a:lnTo>
                      <a:pt x="3281" y="528"/>
                    </a:lnTo>
                    <a:lnTo>
                      <a:pt x="3300" y="520"/>
                    </a:lnTo>
                    <a:lnTo>
                      <a:pt x="3316" y="508"/>
                    </a:lnTo>
                    <a:lnTo>
                      <a:pt x="3328" y="492"/>
                    </a:lnTo>
                    <a:lnTo>
                      <a:pt x="3337" y="472"/>
                    </a:lnTo>
                    <a:lnTo>
                      <a:pt x="3339" y="452"/>
                    </a:lnTo>
                    <a:lnTo>
                      <a:pt x="3339" y="362"/>
                    </a:lnTo>
                    <a:lnTo>
                      <a:pt x="3337" y="340"/>
                    </a:lnTo>
                    <a:lnTo>
                      <a:pt x="3328" y="321"/>
                    </a:lnTo>
                    <a:lnTo>
                      <a:pt x="3316" y="305"/>
                    </a:lnTo>
                    <a:lnTo>
                      <a:pt x="3300" y="293"/>
                    </a:lnTo>
                    <a:lnTo>
                      <a:pt x="3281" y="284"/>
                    </a:lnTo>
                    <a:lnTo>
                      <a:pt x="3260" y="282"/>
                    </a:lnTo>
                    <a:lnTo>
                      <a:pt x="3180" y="282"/>
                    </a:lnTo>
                    <a:close/>
                    <a:moveTo>
                      <a:pt x="2809" y="282"/>
                    </a:moveTo>
                    <a:lnTo>
                      <a:pt x="2787" y="284"/>
                    </a:lnTo>
                    <a:lnTo>
                      <a:pt x="2769" y="293"/>
                    </a:lnTo>
                    <a:lnTo>
                      <a:pt x="2752" y="305"/>
                    </a:lnTo>
                    <a:lnTo>
                      <a:pt x="2740" y="321"/>
                    </a:lnTo>
                    <a:lnTo>
                      <a:pt x="2732" y="340"/>
                    </a:lnTo>
                    <a:lnTo>
                      <a:pt x="2729" y="362"/>
                    </a:lnTo>
                    <a:lnTo>
                      <a:pt x="2729" y="452"/>
                    </a:lnTo>
                    <a:lnTo>
                      <a:pt x="2732" y="472"/>
                    </a:lnTo>
                    <a:lnTo>
                      <a:pt x="2740" y="492"/>
                    </a:lnTo>
                    <a:lnTo>
                      <a:pt x="2752" y="508"/>
                    </a:lnTo>
                    <a:lnTo>
                      <a:pt x="2769" y="520"/>
                    </a:lnTo>
                    <a:lnTo>
                      <a:pt x="2787" y="528"/>
                    </a:lnTo>
                    <a:lnTo>
                      <a:pt x="2809" y="531"/>
                    </a:lnTo>
                    <a:lnTo>
                      <a:pt x="2889" y="531"/>
                    </a:lnTo>
                    <a:lnTo>
                      <a:pt x="2911" y="528"/>
                    </a:lnTo>
                    <a:lnTo>
                      <a:pt x="2929" y="520"/>
                    </a:lnTo>
                    <a:lnTo>
                      <a:pt x="2945" y="508"/>
                    </a:lnTo>
                    <a:lnTo>
                      <a:pt x="2957" y="492"/>
                    </a:lnTo>
                    <a:lnTo>
                      <a:pt x="2966" y="472"/>
                    </a:lnTo>
                    <a:lnTo>
                      <a:pt x="2968" y="452"/>
                    </a:lnTo>
                    <a:lnTo>
                      <a:pt x="2968" y="362"/>
                    </a:lnTo>
                    <a:lnTo>
                      <a:pt x="2966" y="340"/>
                    </a:lnTo>
                    <a:lnTo>
                      <a:pt x="2957" y="321"/>
                    </a:lnTo>
                    <a:lnTo>
                      <a:pt x="2945" y="305"/>
                    </a:lnTo>
                    <a:lnTo>
                      <a:pt x="2929" y="293"/>
                    </a:lnTo>
                    <a:lnTo>
                      <a:pt x="2911" y="284"/>
                    </a:lnTo>
                    <a:lnTo>
                      <a:pt x="2889" y="282"/>
                    </a:lnTo>
                    <a:lnTo>
                      <a:pt x="2809" y="282"/>
                    </a:lnTo>
                    <a:close/>
                    <a:moveTo>
                      <a:pt x="2438" y="282"/>
                    </a:moveTo>
                    <a:lnTo>
                      <a:pt x="2416" y="284"/>
                    </a:lnTo>
                    <a:lnTo>
                      <a:pt x="2398" y="293"/>
                    </a:lnTo>
                    <a:lnTo>
                      <a:pt x="2381" y="305"/>
                    </a:lnTo>
                    <a:lnTo>
                      <a:pt x="2369" y="321"/>
                    </a:lnTo>
                    <a:lnTo>
                      <a:pt x="2361" y="340"/>
                    </a:lnTo>
                    <a:lnTo>
                      <a:pt x="2359" y="362"/>
                    </a:lnTo>
                    <a:lnTo>
                      <a:pt x="2359" y="452"/>
                    </a:lnTo>
                    <a:lnTo>
                      <a:pt x="2361" y="472"/>
                    </a:lnTo>
                    <a:lnTo>
                      <a:pt x="2369" y="492"/>
                    </a:lnTo>
                    <a:lnTo>
                      <a:pt x="2381" y="508"/>
                    </a:lnTo>
                    <a:lnTo>
                      <a:pt x="2398" y="520"/>
                    </a:lnTo>
                    <a:lnTo>
                      <a:pt x="2416" y="528"/>
                    </a:lnTo>
                    <a:lnTo>
                      <a:pt x="2438" y="531"/>
                    </a:lnTo>
                    <a:lnTo>
                      <a:pt x="2518" y="531"/>
                    </a:lnTo>
                    <a:lnTo>
                      <a:pt x="2539" y="528"/>
                    </a:lnTo>
                    <a:lnTo>
                      <a:pt x="2558" y="520"/>
                    </a:lnTo>
                    <a:lnTo>
                      <a:pt x="2575" y="508"/>
                    </a:lnTo>
                    <a:lnTo>
                      <a:pt x="2587" y="492"/>
                    </a:lnTo>
                    <a:lnTo>
                      <a:pt x="2594" y="472"/>
                    </a:lnTo>
                    <a:lnTo>
                      <a:pt x="2597" y="452"/>
                    </a:lnTo>
                    <a:lnTo>
                      <a:pt x="2597" y="362"/>
                    </a:lnTo>
                    <a:lnTo>
                      <a:pt x="2594" y="340"/>
                    </a:lnTo>
                    <a:lnTo>
                      <a:pt x="2587" y="321"/>
                    </a:lnTo>
                    <a:lnTo>
                      <a:pt x="2575" y="305"/>
                    </a:lnTo>
                    <a:lnTo>
                      <a:pt x="2558" y="293"/>
                    </a:lnTo>
                    <a:lnTo>
                      <a:pt x="2539" y="284"/>
                    </a:lnTo>
                    <a:lnTo>
                      <a:pt x="2518" y="282"/>
                    </a:lnTo>
                    <a:lnTo>
                      <a:pt x="2438" y="282"/>
                    </a:lnTo>
                    <a:close/>
                    <a:moveTo>
                      <a:pt x="216" y="0"/>
                    </a:moveTo>
                    <a:lnTo>
                      <a:pt x="3381" y="0"/>
                    </a:lnTo>
                    <a:lnTo>
                      <a:pt x="3416" y="3"/>
                    </a:lnTo>
                    <a:lnTo>
                      <a:pt x="3449" y="11"/>
                    </a:lnTo>
                    <a:lnTo>
                      <a:pt x="3480" y="24"/>
                    </a:lnTo>
                    <a:lnTo>
                      <a:pt x="3508" y="41"/>
                    </a:lnTo>
                    <a:lnTo>
                      <a:pt x="3533" y="63"/>
                    </a:lnTo>
                    <a:lnTo>
                      <a:pt x="3555" y="88"/>
                    </a:lnTo>
                    <a:lnTo>
                      <a:pt x="3573" y="116"/>
                    </a:lnTo>
                    <a:lnTo>
                      <a:pt x="3586" y="148"/>
                    </a:lnTo>
                    <a:lnTo>
                      <a:pt x="3595" y="180"/>
                    </a:lnTo>
                    <a:lnTo>
                      <a:pt x="3597" y="215"/>
                    </a:lnTo>
                    <a:lnTo>
                      <a:pt x="3597" y="3038"/>
                    </a:lnTo>
                    <a:lnTo>
                      <a:pt x="3595" y="3074"/>
                    </a:lnTo>
                    <a:lnTo>
                      <a:pt x="3586" y="3106"/>
                    </a:lnTo>
                    <a:lnTo>
                      <a:pt x="3573" y="3137"/>
                    </a:lnTo>
                    <a:lnTo>
                      <a:pt x="3555" y="3165"/>
                    </a:lnTo>
                    <a:lnTo>
                      <a:pt x="3533" y="3191"/>
                    </a:lnTo>
                    <a:lnTo>
                      <a:pt x="3508" y="3212"/>
                    </a:lnTo>
                    <a:lnTo>
                      <a:pt x="3480" y="3229"/>
                    </a:lnTo>
                    <a:lnTo>
                      <a:pt x="3449" y="3242"/>
                    </a:lnTo>
                    <a:lnTo>
                      <a:pt x="3416" y="3251"/>
                    </a:lnTo>
                    <a:lnTo>
                      <a:pt x="3381" y="3254"/>
                    </a:lnTo>
                    <a:lnTo>
                      <a:pt x="216" y="3254"/>
                    </a:lnTo>
                    <a:lnTo>
                      <a:pt x="181" y="3251"/>
                    </a:lnTo>
                    <a:lnTo>
                      <a:pt x="148" y="3242"/>
                    </a:lnTo>
                    <a:lnTo>
                      <a:pt x="117" y="3229"/>
                    </a:lnTo>
                    <a:lnTo>
                      <a:pt x="88" y="3212"/>
                    </a:lnTo>
                    <a:lnTo>
                      <a:pt x="63" y="3191"/>
                    </a:lnTo>
                    <a:lnTo>
                      <a:pt x="41" y="3165"/>
                    </a:lnTo>
                    <a:lnTo>
                      <a:pt x="24" y="3137"/>
                    </a:lnTo>
                    <a:lnTo>
                      <a:pt x="11" y="3106"/>
                    </a:lnTo>
                    <a:lnTo>
                      <a:pt x="3" y="3074"/>
                    </a:lnTo>
                    <a:lnTo>
                      <a:pt x="0" y="3038"/>
                    </a:lnTo>
                    <a:lnTo>
                      <a:pt x="0" y="215"/>
                    </a:lnTo>
                    <a:lnTo>
                      <a:pt x="3" y="180"/>
                    </a:lnTo>
                    <a:lnTo>
                      <a:pt x="11" y="148"/>
                    </a:lnTo>
                    <a:lnTo>
                      <a:pt x="24" y="116"/>
                    </a:lnTo>
                    <a:lnTo>
                      <a:pt x="41" y="88"/>
                    </a:lnTo>
                    <a:lnTo>
                      <a:pt x="63" y="63"/>
                    </a:lnTo>
                    <a:lnTo>
                      <a:pt x="88" y="41"/>
                    </a:lnTo>
                    <a:lnTo>
                      <a:pt x="117" y="24"/>
                    </a:lnTo>
                    <a:lnTo>
                      <a:pt x="148" y="11"/>
                    </a:lnTo>
                    <a:lnTo>
                      <a:pt x="181" y="3"/>
                    </a:lnTo>
                    <a:lnTo>
                      <a:pt x="2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384" name="Freeform 36"/>
              <p:cNvSpPr>
                <a:spLocks noEditPoints="1"/>
              </p:cNvSpPr>
              <p:nvPr/>
            </p:nvSpPr>
            <p:spPr bwMode="auto">
              <a:xfrm>
                <a:off x="784" y="302"/>
                <a:ext cx="208" cy="85"/>
              </a:xfrm>
              <a:custGeom>
                <a:avLst/>
                <a:gdLst>
                  <a:gd name="T0" fmla="*/ 1224 w 2497"/>
                  <a:gd name="T1" fmla="*/ 713 h 1025"/>
                  <a:gd name="T2" fmla="*/ 1187 w 2497"/>
                  <a:gd name="T3" fmla="*/ 760 h 1025"/>
                  <a:gd name="T4" fmla="*/ 1194 w 2497"/>
                  <a:gd name="T5" fmla="*/ 822 h 1025"/>
                  <a:gd name="T6" fmla="*/ 1242 w 2497"/>
                  <a:gd name="T7" fmla="*/ 858 h 1025"/>
                  <a:gd name="T8" fmla="*/ 1303 w 2497"/>
                  <a:gd name="T9" fmla="*/ 850 h 1025"/>
                  <a:gd name="T10" fmla="*/ 1341 w 2497"/>
                  <a:gd name="T11" fmla="*/ 802 h 1025"/>
                  <a:gd name="T12" fmla="*/ 1332 w 2497"/>
                  <a:gd name="T13" fmla="*/ 741 h 1025"/>
                  <a:gd name="T14" fmla="*/ 1285 w 2497"/>
                  <a:gd name="T15" fmla="*/ 704 h 1025"/>
                  <a:gd name="T16" fmla="*/ 223 w 2497"/>
                  <a:gd name="T17" fmla="*/ 330 h 1025"/>
                  <a:gd name="T18" fmla="*/ 175 w 2497"/>
                  <a:gd name="T19" fmla="*/ 365 h 1025"/>
                  <a:gd name="T20" fmla="*/ 168 w 2497"/>
                  <a:gd name="T21" fmla="*/ 426 h 1025"/>
                  <a:gd name="T22" fmla="*/ 204 w 2497"/>
                  <a:gd name="T23" fmla="*/ 474 h 1025"/>
                  <a:gd name="T24" fmla="*/ 265 w 2497"/>
                  <a:gd name="T25" fmla="*/ 482 h 1025"/>
                  <a:gd name="T26" fmla="*/ 313 w 2497"/>
                  <a:gd name="T27" fmla="*/ 446 h 1025"/>
                  <a:gd name="T28" fmla="*/ 321 w 2497"/>
                  <a:gd name="T29" fmla="*/ 385 h 1025"/>
                  <a:gd name="T30" fmla="*/ 285 w 2497"/>
                  <a:gd name="T31" fmla="*/ 337 h 1025"/>
                  <a:gd name="T32" fmla="*/ 2253 w 2497"/>
                  <a:gd name="T33" fmla="*/ 166 h 1025"/>
                  <a:gd name="T34" fmla="*/ 2197 w 2497"/>
                  <a:gd name="T35" fmla="*/ 188 h 1025"/>
                  <a:gd name="T36" fmla="*/ 2173 w 2497"/>
                  <a:gd name="T37" fmla="*/ 245 h 1025"/>
                  <a:gd name="T38" fmla="*/ 2197 w 2497"/>
                  <a:gd name="T39" fmla="*/ 300 h 1025"/>
                  <a:gd name="T40" fmla="*/ 2253 w 2497"/>
                  <a:gd name="T41" fmla="*/ 323 h 1025"/>
                  <a:gd name="T42" fmla="*/ 2309 w 2497"/>
                  <a:gd name="T43" fmla="*/ 300 h 1025"/>
                  <a:gd name="T44" fmla="*/ 2332 w 2497"/>
                  <a:gd name="T45" fmla="*/ 245 h 1025"/>
                  <a:gd name="T46" fmla="*/ 2309 w 2497"/>
                  <a:gd name="T47" fmla="*/ 188 h 1025"/>
                  <a:gd name="T48" fmla="*/ 2253 w 2497"/>
                  <a:gd name="T49" fmla="*/ 166 h 1025"/>
                  <a:gd name="T50" fmla="*/ 2330 w 2497"/>
                  <a:gd name="T51" fmla="*/ 14 h 1025"/>
                  <a:gd name="T52" fmla="*/ 2426 w 2497"/>
                  <a:gd name="T53" fmla="*/ 72 h 1025"/>
                  <a:gd name="T54" fmla="*/ 2485 w 2497"/>
                  <a:gd name="T55" fmla="*/ 168 h 1025"/>
                  <a:gd name="T56" fmla="*/ 2495 w 2497"/>
                  <a:gd name="T57" fmla="*/ 284 h 1025"/>
                  <a:gd name="T58" fmla="*/ 2450 w 2497"/>
                  <a:gd name="T59" fmla="*/ 388 h 1025"/>
                  <a:gd name="T60" fmla="*/ 2365 w 2497"/>
                  <a:gd name="T61" fmla="*/ 461 h 1025"/>
                  <a:gd name="T62" fmla="*/ 2253 w 2497"/>
                  <a:gd name="T63" fmla="*/ 488 h 1025"/>
                  <a:gd name="T64" fmla="*/ 2148 w 2497"/>
                  <a:gd name="T65" fmla="*/ 464 h 1025"/>
                  <a:gd name="T66" fmla="*/ 1507 w 2497"/>
                  <a:gd name="T67" fmla="*/ 764 h 1025"/>
                  <a:gd name="T68" fmla="*/ 1505 w 2497"/>
                  <a:gd name="T69" fmla="*/ 821 h 1025"/>
                  <a:gd name="T70" fmla="*/ 1461 w 2497"/>
                  <a:gd name="T71" fmla="*/ 925 h 1025"/>
                  <a:gd name="T72" fmla="*/ 1375 w 2497"/>
                  <a:gd name="T73" fmla="*/ 998 h 1025"/>
                  <a:gd name="T74" fmla="*/ 1263 w 2497"/>
                  <a:gd name="T75" fmla="*/ 1025 h 1025"/>
                  <a:gd name="T76" fmla="*/ 1149 w 2497"/>
                  <a:gd name="T77" fmla="*/ 997 h 1025"/>
                  <a:gd name="T78" fmla="*/ 1063 w 2497"/>
                  <a:gd name="T79" fmla="*/ 921 h 1025"/>
                  <a:gd name="T80" fmla="*/ 1021 w 2497"/>
                  <a:gd name="T81" fmla="*/ 812 h 1025"/>
                  <a:gd name="T82" fmla="*/ 357 w 2497"/>
                  <a:gd name="T83" fmla="*/ 622 h 1025"/>
                  <a:gd name="T84" fmla="*/ 244 w 2497"/>
                  <a:gd name="T85" fmla="*/ 649 h 1025"/>
                  <a:gd name="T86" fmla="*/ 132 w 2497"/>
                  <a:gd name="T87" fmla="*/ 622 h 1025"/>
                  <a:gd name="T88" fmla="*/ 47 w 2497"/>
                  <a:gd name="T89" fmla="*/ 549 h 1025"/>
                  <a:gd name="T90" fmla="*/ 3 w 2497"/>
                  <a:gd name="T91" fmla="*/ 445 h 1025"/>
                  <a:gd name="T92" fmla="*/ 12 w 2497"/>
                  <a:gd name="T93" fmla="*/ 329 h 1025"/>
                  <a:gd name="T94" fmla="*/ 72 w 2497"/>
                  <a:gd name="T95" fmla="*/ 234 h 1025"/>
                  <a:gd name="T96" fmla="*/ 167 w 2497"/>
                  <a:gd name="T97" fmla="*/ 174 h 1025"/>
                  <a:gd name="T98" fmla="*/ 283 w 2497"/>
                  <a:gd name="T99" fmla="*/ 166 h 1025"/>
                  <a:gd name="T100" fmla="*/ 388 w 2497"/>
                  <a:gd name="T101" fmla="*/ 209 h 1025"/>
                  <a:gd name="T102" fmla="*/ 461 w 2497"/>
                  <a:gd name="T103" fmla="*/ 294 h 1025"/>
                  <a:gd name="T104" fmla="*/ 489 w 2497"/>
                  <a:gd name="T105" fmla="*/ 406 h 1025"/>
                  <a:gd name="T106" fmla="*/ 1078 w 2497"/>
                  <a:gd name="T107" fmla="*/ 623 h 1025"/>
                  <a:gd name="T108" fmla="*/ 1159 w 2497"/>
                  <a:gd name="T109" fmla="*/ 561 h 1025"/>
                  <a:gd name="T110" fmla="*/ 1263 w 2497"/>
                  <a:gd name="T111" fmla="*/ 538 h 1025"/>
                  <a:gd name="T112" fmla="*/ 1379 w 2497"/>
                  <a:gd name="T113" fmla="*/ 566 h 1025"/>
                  <a:gd name="T114" fmla="*/ 2011 w 2497"/>
                  <a:gd name="T115" fmla="*/ 281 h 1025"/>
                  <a:gd name="T116" fmla="*/ 2021 w 2497"/>
                  <a:gd name="T117" fmla="*/ 168 h 1025"/>
                  <a:gd name="T118" fmla="*/ 2080 w 2497"/>
                  <a:gd name="T119" fmla="*/ 72 h 1025"/>
                  <a:gd name="T120" fmla="*/ 2176 w 2497"/>
                  <a:gd name="T121" fmla="*/ 14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97" h="1025">
                    <a:moveTo>
                      <a:pt x="1263" y="702"/>
                    </a:moveTo>
                    <a:lnTo>
                      <a:pt x="1242" y="704"/>
                    </a:lnTo>
                    <a:lnTo>
                      <a:pt x="1224" y="713"/>
                    </a:lnTo>
                    <a:lnTo>
                      <a:pt x="1207" y="725"/>
                    </a:lnTo>
                    <a:lnTo>
                      <a:pt x="1194" y="741"/>
                    </a:lnTo>
                    <a:lnTo>
                      <a:pt x="1187" y="760"/>
                    </a:lnTo>
                    <a:lnTo>
                      <a:pt x="1183" y="781"/>
                    </a:lnTo>
                    <a:lnTo>
                      <a:pt x="1187" y="802"/>
                    </a:lnTo>
                    <a:lnTo>
                      <a:pt x="1194" y="822"/>
                    </a:lnTo>
                    <a:lnTo>
                      <a:pt x="1207" y="837"/>
                    </a:lnTo>
                    <a:lnTo>
                      <a:pt x="1224" y="850"/>
                    </a:lnTo>
                    <a:lnTo>
                      <a:pt x="1242" y="858"/>
                    </a:lnTo>
                    <a:lnTo>
                      <a:pt x="1263" y="861"/>
                    </a:lnTo>
                    <a:lnTo>
                      <a:pt x="1285" y="858"/>
                    </a:lnTo>
                    <a:lnTo>
                      <a:pt x="1303" y="850"/>
                    </a:lnTo>
                    <a:lnTo>
                      <a:pt x="1320" y="837"/>
                    </a:lnTo>
                    <a:lnTo>
                      <a:pt x="1332" y="822"/>
                    </a:lnTo>
                    <a:lnTo>
                      <a:pt x="1341" y="802"/>
                    </a:lnTo>
                    <a:lnTo>
                      <a:pt x="1343" y="781"/>
                    </a:lnTo>
                    <a:lnTo>
                      <a:pt x="1341" y="760"/>
                    </a:lnTo>
                    <a:lnTo>
                      <a:pt x="1332" y="741"/>
                    </a:lnTo>
                    <a:lnTo>
                      <a:pt x="1320" y="725"/>
                    </a:lnTo>
                    <a:lnTo>
                      <a:pt x="1303" y="713"/>
                    </a:lnTo>
                    <a:lnTo>
                      <a:pt x="1285" y="704"/>
                    </a:lnTo>
                    <a:lnTo>
                      <a:pt x="1263" y="702"/>
                    </a:lnTo>
                    <a:close/>
                    <a:moveTo>
                      <a:pt x="244" y="326"/>
                    </a:moveTo>
                    <a:lnTo>
                      <a:pt x="223" y="330"/>
                    </a:lnTo>
                    <a:lnTo>
                      <a:pt x="204" y="337"/>
                    </a:lnTo>
                    <a:lnTo>
                      <a:pt x="189" y="350"/>
                    </a:lnTo>
                    <a:lnTo>
                      <a:pt x="175" y="365"/>
                    </a:lnTo>
                    <a:lnTo>
                      <a:pt x="168" y="385"/>
                    </a:lnTo>
                    <a:lnTo>
                      <a:pt x="165" y="406"/>
                    </a:lnTo>
                    <a:lnTo>
                      <a:pt x="168" y="426"/>
                    </a:lnTo>
                    <a:lnTo>
                      <a:pt x="175" y="446"/>
                    </a:lnTo>
                    <a:lnTo>
                      <a:pt x="189" y="462"/>
                    </a:lnTo>
                    <a:lnTo>
                      <a:pt x="204" y="474"/>
                    </a:lnTo>
                    <a:lnTo>
                      <a:pt x="223" y="482"/>
                    </a:lnTo>
                    <a:lnTo>
                      <a:pt x="244" y="485"/>
                    </a:lnTo>
                    <a:lnTo>
                      <a:pt x="265" y="482"/>
                    </a:lnTo>
                    <a:lnTo>
                      <a:pt x="285" y="474"/>
                    </a:lnTo>
                    <a:lnTo>
                      <a:pt x="301" y="462"/>
                    </a:lnTo>
                    <a:lnTo>
                      <a:pt x="313" y="446"/>
                    </a:lnTo>
                    <a:lnTo>
                      <a:pt x="321" y="426"/>
                    </a:lnTo>
                    <a:lnTo>
                      <a:pt x="324" y="406"/>
                    </a:lnTo>
                    <a:lnTo>
                      <a:pt x="321" y="385"/>
                    </a:lnTo>
                    <a:lnTo>
                      <a:pt x="313" y="365"/>
                    </a:lnTo>
                    <a:lnTo>
                      <a:pt x="301" y="350"/>
                    </a:lnTo>
                    <a:lnTo>
                      <a:pt x="285" y="337"/>
                    </a:lnTo>
                    <a:lnTo>
                      <a:pt x="265" y="330"/>
                    </a:lnTo>
                    <a:lnTo>
                      <a:pt x="244" y="326"/>
                    </a:lnTo>
                    <a:close/>
                    <a:moveTo>
                      <a:pt x="2253" y="166"/>
                    </a:moveTo>
                    <a:lnTo>
                      <a:pt x="2232" y="168"/>
                    </a:lnTo>
                    <a:lnTo>
                      <a:pt x="2213" y="176"/>
                    </a:lnTo>
                    <a:lnTo>
                      <a:pt x="2197" y="188"/>
                    </a:lnTo>
                    <a:lnTo>
                      <a:pt x="2184" y="205"/>
                    </a:lnTo>
                    <a:lnTo>
                      <a:pt x="2176" y="223"/>
                    </a:lnTo>
                    <a:lnTo>
                      <a:pt x="2173" y="245"/>
                    </a:lnTo>
                    <a:lnTo>
                      <a:pt x="2176" y="266"/>
                    </a:lnTo>
                    <a:lnTo>
                      <a:pt x="2184" y="284"/>
                    </a:lnTo>
                    <a:lnTo>
                      <a:pt x="2197" y="300"/>
                    </a:lnTo>
                    <a:lnTo>
                      <a:pt x="2213" y="312"/>
                    </a:lnTo>
                    <a:lnTo>
                      <a:pt x="2232" y="321"/>
                    </a:lnTo>
                    <a:lnTo>
                      <a:pt x="2253" y="323"/>
                    </a:lnTo>
                    <a:lnTo>
                      <a:pt x="2274" y="321"/>
                    </a:lnTo>
                    <a:lnTo>
                      <a:pt x="2293" y="312"/>
                    </a:lnTo>
                    <a:lnTo>
                      <a:pt x="2309" y="300"/>
                    </a:lnTo>
                    <a:lnTo>
                      <a:pt x="2321" y="284"/>
                    </a:lnTo>
                    <a:lnTo>
                      <a:pt x="2330" y="266"/>
                    </a:lnTo>
                    <a:lnTo>
                      <a:pt x="2332" y="245"/>
                    </a:lnTo>
                    <a:lnTo>
                      <a:pt x="2330" y="223"/>
                    </a:lnTo>
                    <a:lnTo>
                      <a:pt x="2321" y="205"/>
                    </a:lnTo>
                    <a:lnTo>
                      <a:pt x="2309" y="188"/>
                    </a:lnTo>
                    <a:lnTo>
                      <a:pt x="2293" y="176"/>
                    </a:lnTo>
                    <a:lnTo>
                      <a:pt x="2274" y="168"/>
                    </a:lnTo>
                    <a:lnTo>
                      <a:pt x="2253" y="166"/>
                    </a:lnTo>
                    <a:close/>
                    <a:moveTo>
                      <a:pt x="2253" y="0"/>
                    </a:moveTo>
                    <a:lnTo>
                      <a:pt x="2293" y="4"/>
                    </a:lnTo>
                    <a:lnTo>
                      <a:pt x="2330" y="14"/>
                    </a:lnTo>
                    <a:lnTo>
                      <a:pt x="2365" y="28"/>
                    </a:lnTo>
                    <a:lnTo>
                      <a:pt x="2398" y="48"/>
                    </a:lnTo>
                    <a:lnTo>
                      <a:pt x="2426" y="72"/>
                    </a:lnTo>
                    <a:lnTo>
                      <a:pt x="2450" y="100"/>
                    </a:lnTo>
                    <a:lnTo>
                      <a:pt x="2470" y="133"/>
                    </a:lnTo>
                    <a:lnTo>
                      <a:pt x="2485" y="168"/>
                    </a:lnTo>
                    <a:lnTo>
                      <a:pt x="2495" y="205"/>
                    </a:lnTo>
                    <a:lnTo>
                      <a:pt x="2497" y="245"/>
                    </a:lnTo>
                    <a:lnTo>
                      <a:pt x="2495" y="284"/>
                    </a:lnTo>
                    <a:lnTo>
                      <a:pt x="2485" y="321"/>
                    </a:lnTo>
                    <a:lnTo>
                      <a:pt x="2470" y="357"/>
                    </a:lnTo>
                    <a:lnTo>
                      <a:pt x="2450" y="388"/>
                    </a:lnTo>
                    <a:lnTo>
                      <a:pt x="2426" y="417"/>
                    </a:lnTo>
                    <a:lnTo>
                      <a:pt x="2398" y="440"/>
                    </a:lnTo>
                    <a:lnTo>
                      <a:pt x="2365" y="461"/>
                    </a:lnTo>
                    <a:lnTo>
                      <a:pt x="2330" y="475"/>
                    </a:lnTo>
                    <a:lnTo>
                      <a:pt x="2293" y="485"/>
                    </a:lnTo>
                    <a:lnTo>
                      <a:pt x="2253" y="488"/>
                    </a:lnTo>
                    <a:lnTo>
                      <a:pt x="2215" y="485"/>
                    </a:lnTo>
                    <a:lnTo>
                      <a:pt x="2181" y="477"/>
                    </a:lnTo>
                    <a:lnTo>
                      <a:pt x="2148" y="464"/>
                    </a:lnTo>
                    <a:lnTo>
                      <a:pt x="2117" y="447"/>
                    </a:lnTo>
                    <a:lnTo>
                      <a:pt x="2090" y="425"/>
                    </a:lnTo>
                    <a:lnTo>
                      <a:pt x="1507" y="764"/>
                    </a:lnTo>
                    <a:lnTo>
                      <a:pt x="1507" y="773"/>
                    </a:lnTo>
                    <a:lnTo>
                      <a:pt x="1509" y="781"/>
                    </a:lnTo>
                    <a:lnTo>
                      <a:pt x="1505" y="821"/>
                    </a:lnTo>
                    <a:lnTo>
                      <a:pt x="1495" y="859"/>
                    </a:lnTo>
                    <a:lnTo>
                      <a:pt x="1480" y="893"/>
                    </a:lnTo>
                    <a:lnTo>
                      <a:pt x="1461" y="925"/>
                    </a:lnTo>
                    <a:lnTo>
                      <a:pt x="1437" y="953"/>
                    </a:lnTo>
                    <a:lnTo>
                      <a:pt x="1408" y="978"/>
                    </a:lnTo>
                    <a:lnTo>
                      <a:pt x="1375" y="998"/>
                    </a:lnTo>
                    <a:lnTo>
                      <a:pt x="1341" y="1013"/>
                    </a:lnTo>
                    <a:lnTo>
                      <a:pt x="1303" y="1022"/>
                    </a:lnTo>
                    <a:lnTo>
                      <a:pt x="1263" y="1025"/>
                    </a:lnTo>
                    <a:lnTo>
                      <a:pt x="1223" y="1022"/>
                    </a:lnTo>
                    <a:lnTo>
                      <a:pt x="1185" y="1012"/>
                    </a:lnTo>
                    <a:lnTo>
                      <a:pt x="1149" y="997"/>
                    </a:lnTo>
                    <a:lnTo>
                      <a:pt x="1116" y="976"/>
                    </a:lnTo>
                    <a:lnTo>
                      <a:pt x="1087" y="950"/>
                    </a:lnTo>
                    <a:lnTo>
                      <a:pt x="1063" y="921"/>
                    </a:lnTo>
                    <a:lnTo>
                      <a:pt x="1044" y="888"/>
                    </a:lnTo>
                    <a:lnTo>
                      <a:pt x="1030" y="851"/>
                    </a:lnTo>
                    <a:lnTo>
                      <a:pt x="1021" y="812"/>
                    </a:lnTo>
                    <a:lnTo>
                      <a:pt x="418" y="577"/>
                    </a:lnTo>
                    <a:lnTo>
                      <a:pt x="389" y="602"/>
                    </a:lnTo>
                    <a:lnTo>
                      <a:pt x="357" y="622"/>
                    </a:lnTo>
                    <a:lnTo>
                      <a:pt x="322" y="637"/>
                    </a:lnTo>
                    <a:lnTo>
                      <a:pt x="283" y="646"/>
                    </a:lnTo>
                    <a:lnTo>
                      <a:pt x="244" y="649"/>
                    </a:lnTo>
                    <a:lnTo>
                      <a:pt x="205" y="646"/>
                    </a:lnTo>
                    <a:lnTo>
                      <a:pt x="167" y="637"/>
                    </a:lnTo>
                    <a:lnTo>
                      <a:pt x="132" y="622"/>
                    </a:lnTo>
                    <a:lnTo>
                      <a:pt x="100" y="602"/>
                    </a:lnTo>
                    <a:lnTo>
                      <a:pt x="72" y="578"/>
                    </a:lnTo>
                    <a:lnTo>
                      <a:pt x="47" y="549"/>
                    </a:lnTo>
                    <a:lnTo>
                      <a:pt x="27" y="518"/>
                    </a:lnTo>
                    <a:lnTo>
                      <a:pt x="12" y="483"/>
                    </a:lnTo>
                    <a:lnTo>
                      <a:pt x="3" y="445"/>
                    </a:lnTo>
                    <a:lnTo>
                      <a:pt x="0" y="406"/>
                    </a:lnTo>
                    <a:lnTo>
                      <a:pt x="3" y="367"/>
                    </a:lnTo>
                    <a:lnTo>
                      <a:pt x="12" y="329"/>
                    </a:lnTo>
                    <a:lnTo>
                      <a:pt x="27" y="294"/>
                    </a:lnTo>
                    <a:lnTo>
                      <a:pt x="47" y="262"/>
                    </a:lnTo>
                    <a:lnTo>
                      <a:pt x="72" y="234"/>
                    </a:lnTo>
                    <a:lnTo>
                      <a:pt x="100" y="209"/>
                    </a:lnTo>
                    <a:lnTo>
                      <a:pt x="132" y="189"/>
                    </a:lnTo>
                    <a:lnTo>
                      <a:pt x="167" y="174"/>
                    </a:lnTo>
                    <a:lnTo>
                      <a:pt x="205" y="166"/>
                    </a:lnTo>
                    <a:lnTo>
                      <a:pt x="244" y="162"/>
                    </a:lnTo>
                    <a:lnTo>
                      <a:pt x="283" y="166"/>
                    </a:lnTo>
                    <a:lnTo>
                      <a:pt x="322" y="174"/>
                    </a:lnTo>
                    <a:lnTo>
                      <a:pt x="357" y="189"/>
                    </a:lnTo>
                    <a:lnTo>
                      <a:pt x="388" y="209"/>
                    </a:lnTo>
                    <a:lnTo>
                      <a:pt x="417" y="234"/>
                    </a:lnTo>
                    <a:lnTo>
                      <a:pt x="442" y="262"/>
                    </a:lnTo>
                    <a:lnTo>
                      <a:pt x="461" y="294"/>
                    </a:lnTo>
                    <a:lnTo>
                      <a:pt x="477" y="329"/>
                    </a:lnTo>
                    <a:lnTo>
                      <a:pt x="485" y="367"/>
                    </a:lnTo>
                    <a:lnTo>
                      <a:pt x="489" y="406"/>
                    </a:lnTo>
                    <a:lnTo>
                      <a:pt x="487" y="428"/>
                    </a:lnTo>
                    <a:lnTo>
                      <a:pt x="1058" y="650"/>
                    </a:lnTo>
                    <a:lnTo>
                      <a:pt x="1078" y="623"/>
                    </a:lnTo>
                    <a:lnTo>
                      <a:pt x="1103" y="598"/>
                    </a:lnTo>
                    <a:lnTo>
                      <a:pt x="1130" y="577"/>
                    </a:lnTo>
                    <a:lnTo>
                      <a:pt x="1159" y="561"/>
                    </a:lnTo>
                    <a:lnTo>
                      <a:pt x="1192" y="548"/>
                    </a:lnTo>
                    <a:lnTo>
                      <a:pt x="1227" y="540"/>
                    </a:lnTo>
                    <a:lnTo>
                      <a:pt x="1263" y="538"/>
                    </a:lnTo>
                    <a:lnTo>
                      <a:pt x="1305" y="541"/>
                    </a:lnTo>
                    <a:lnTo>
                      <a:pt x="1343" y="551"/>
                    </a:lnTo>
                    <a:lnTo>
                      <a:pt x="1379" y="566"/>
                    </a:lnTo>
                    <a:lnTo>
                      <a:pt x="1411" y="587"/>
                    </a:lnTo>
                    <a:lnTo>
                      <a:pt x="1440" y="613"/>
                    </a:lnTo>
                    <a:lnTo>
                      <a:pt x="2011" y="281"/>
                    </a:lnTo>
                    <a:lnTo>
                      <a:pt x="2008" y="245"/>
                    </a:lnTo>
                    <a:lnTo>
                      <a:pt x="2011" y="205"/>
                    </a:lnTo>
                    <a:lnTo>
                      <a:pt x="2021" y="168"/>
                    </a:lnTo>
                    <a:lnTo>
                      <a:pt x="2035" y="133"/>
                    </a:lnTo>
                    <a:lnTo>
                      <a:pt x="2055" y="100"/>
                    </a:lnTo>
                    <a:lnTo>
                      <a:pt x="2080" y="72"/>
                    </a:lnTo>
                    <a:lnTo>
                      <a:pt x="2109" y="48"/>
                    </a:lnTo>
                    <a:lnTo>
                      <a:pt x="2140" y="28"/>
                    </a:lnTo>
                    <a:lnTo>
                      <a:pt x="2176" y="14"/>
                    </a:lnTo>
                    <a:lnTo>
                      <a:pt x="2213" y="4"/>
                    </a:lnTo>
                    <a:lnTo>
                      <a:pt x="22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385" name="Freeform 37"/>
              <p:cNvSpPr>
                <a:spLocks/>
              </p:cNvSpPr>
              <p:nvPr/>
            </p:nvSpPr>
            <p:spPr bwMode="auto">
              <a:xfrm>
                <a:off x="894" y="350"/>
                <a:ext cx="92" cy="112"/>
              </a:xfrm>
              <a:custGeom>
                <a:avLst/>
                <a:gdLst>
                  <a:gd name="T0" fmla="*/ 764 w 1100"/>
                  <a:gd name="T1" fmla="*/ 0 h 1336"/>
                  <a:gd name="T2" fmla="*/ 803 w 1100"/>
                  <a:gd name="T3" fmla="*/ 20 h 1336"/>
                  <a:gd name="T4" fmla="*/ 844 w 1100"/>
                  <a:gd name="T5" fmla="*/ 34 h 1336"/>
                  <a:gd name="T6" fmla="*/ 888 w 1100"/>
                  <a:gd name="T7" fmla="*/ 43 h 1336"/>
                  <a:gd name="T8" fmla="*/ 932 w 1100"/>
                  <a:gd name="T9" fmla="*/ 46 h 1336"/>
                  <a:gd name="T10" fmla="*/ 977 w 1100"/>
                  <a:gd name="T11" fmla="*/ 43 h 1336"/>
                  <a:gd name="T12" fmla="*/ 1020 w 1100"/>
                  <a:gd name="T13" fmla="*/ 34 h 1336"/>
                  <a:gd name="T14" fmla="*/ 1061 w 1100"/>
                  <a:gd name="T15" fmla="*/ 20 h 1336"/>
                  <a:gd name="T16" fmla="*/ 1100 w 1100"/>
                  <a:gd name="T17" fmla="*/ 2 h 1336"/>
                  <a:gd name="T18" fmla="*/ 1100 w 1100"/>
                  <a:gd name="T19" fmla="*/ 1336 h 1336"/>
                  <a:gd name="T20" fmla="*/ 0 w 1100"/>
                  <a:gd name="T21" fmla="*/ 1336 h 1336"/>
                  <a:gd name="T22" fmla="*/ 0 w 1100"/>
                  <a:gd name="T23" fmla="*/ 580 h 1336"/>
                  <a:gd name="T24" fmla="*/ 42 w 1100"/>
                  <a:gd name="T25" fmla="*/ 572 h 1336"/>
                  <a:gd name="T26" fmla="*/ 82 w 1100"/>
                  <a:gd name="T27" fmla="*/ 559 h 1336"/>
                  <a:gd name="T28" fmla="*/ 118 w 1100"/>
                  <a:gd name="T29" fmla="*/ 541 h 1336"/>
                  <a:gd name="T30" fmla="*/ 150 w 1100"/>
                  <a:gd name="T31" fmla="*/ 520 h 1336"/>
                  <a:gd name="T32" fmla="*/ 180 w 1100"/>
                  <a:gd name="T33" fmla="*/ 496 h 1336"/>
                  <a:gd name="T34" fmla="*/ 205 w 1100"/>
                  <a:gd name="T35" fmla="*/ 468 h 1336"/>
                  <a:gd name="T36" fmla="*/ 228 w 1100"/>
                  <a:gd name="T37" fmla="*/ 436 h 1336"/>
                  <a:gd name="T38" fmla="*/ 245 w 1100"/>
                  <a:gd name="T39" fmla="*/ 401 h 1336"/>
                  <a:gd name="T40" fmla="*/ 260 w 1100"/>
                  <a:gd name="T41" fmla="*/ 364 h 1336"/>
                  <a:gd name="T42" fmla="*/ 270 w 1100"/>
                  <a:gd name="T43" fmla="*/ 325 h 1336"/>
                  <a:gd name="T44" fmla="*/ 277 w 1100"/>
                  <a:gd name="T45" fmla="*/ 284 h 1336"/>
                  <a:gd name="T46" fmla="*/ 764 w 1100"/>
                  <a:gd name="T47" fmla="*/ 0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0" h="1336">
                    <a:moveTo>
                      <a:pt x="764" y="0"/>
                    </a:moveTo>
                    <a:lnTo>
                      <a:pt x="803" y="20"/>
                    </a:lnTo>
                    <a:lnTo>
                      <a:pt x="844" y="34"/>
                    </a:lnTo>
                    <a:lnTo>
                      <a:pt x="888" y="43"/>
                    </a:lnTo>
                    <a:lnTo>
                      <a:pt x="932" y="46"/>
                    </a:lnTo>
                    <a:lnTo>
                      <a:pt x="977" y="43"/>
                    </a:lnTo>
                    <a:lnTo>
                      <a:pt x="1020" y="34"/>
                    </a:lnTo>
                    <a:lnTo>
                      <a:pt x="1061" y="20"/>
                    </a:lnTo>
                    <a:lnTo>
                      <a:pt x="1100" y="2"/>
                    </a:lnTo>
                    <a:lnTo>
                      <a:pt x="1100" y="1336"/>
                    </a:lnTo>
                    <a:lnTo>
                      <a:pt x="0" y="1336"/>
                    </a:lnTo>
                    <a:lnTo>
                      <a:pt x="0" y="580"/>
                    </a:lnTo>
                    <a:lnTo>
                      <a:pt x="42" y="572"/>
                    </a:lnTo>
                    <a:lnTo>
                      <a:pt x="82" y="559"/>
                    </a:lnTo>
                    <a:lnTo>
                      <a:pt x="118" y="541"/>
                    </a:lnTo>
                    <a:lnTo>
                      <a:pt x="150" y="520"/>
                    </a:lnTo>
                    <a:lnTo>
                      <a:pt x="180" y="496"/>
                    </a:lnTo>
                    <a:lnTo>
                      <a:pt x="205" y="468"/>
                    </a:lnTo>
                    <a:lnTo>
                      <a:pt x="228" y="436"/>
                    </a:lnTo>
                    <a:lnTo>
                      <a:pt x="245" y="401"/>
                    </a:lnTo>
                    <a:lnTo>
                      <a:pt x="260" y="364"/>
                    </a:lnTo>
                    <a:lnTo>
                      <a:pt x="270" y="325"/>
                    </a:lnTo>
                    <a:lnTo>
                      <a:pt x="277" y="284"/>
                    </a:lnTo>
                    <a:lnTo>
                      <a:pt x="7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386" name="Freeform 38"/>
              <p:cNvSpPr>
                <a:spLocks/>
              </p:cNvSpPr>
              <p:nvPr/>
            </p:nvSpPr>
            <p:spPr bwMode="auto">
              <a:xfrm>
                <a:off x="790" y="363"/>
                <a:ext cx="95" cy="99"/>
              </a:xfrm>
              <a:custGeom>
                <a:avLst/>
                <a:gdLst>
                  <a:gd name="T0" fmla="*/ 358 w 1142"/>
                  <a:gd name="T1" fmla="*/ 0 h 1188"/>
                  <a:gd name="T2" fmla="*/ 866 w 1142"/>
                  <a:gd name="T3" fmla="*/ 199 h 1188"/>
                  <a:gd name="T4" fmla="*/ 879 w 1142"/>
                  <a:gd name="T5" fmla="*/ 238 h 1188"/>
                  <a:gd name="T6" fmla="*/ 897 w 1142"/>
                  <a:gd name="T7" fmla="*/ 274 h 1188"/>
                  <a:gd name="T8" fmla="*/ 919 w 1142"/>
                  <a:gd name="T9" fmla="*/ 306 h 1188"/>
                  <a:gd name="T10" fmla="*/ 944 w 1142"/>
                  <a:gd name="T11" fmla="*/ 336 h 1188"/>
                  <a:gd name="T12" fmla="*/ 972 w 1142"/>
                  <a:gd name="T13" fmla="*/ 361 h 1188"/>
                  <a:gd name="T14" fmla="*/ 1003 w 1142"/>
                  <a:gd name="T15" fmla="*/ 384 h 1188"/>
                  <a:gd name="T16" fmla="*/ 1035 w 1142"/>
                  <a:gd name="T17" fmla="*/ 401 h 1188"/>
                  <a:gd name="T18" fmla="*/ 1070 w 1142"/>
                  <a:gd name="T19" fmla="*/ 416 h 1188"/>
                  <a:gd name="T20" fmla="*/ 1106 w 1142"/>
                  <a:gd name="T21" fmla="*/ 427 h 1188"/>
                  <a:gd name="T22" fmla="*/ 1142 w 1142"/>
                  <a:gd name="T23" fmla="*/ 434 h 1188"/>
                  <a:gd name="T24" fmla="*/ 1142 w 1142"/>
                  <a:gd name="T25" fmla="*/ 1188 h 1188"/>
                  <a:gd name="T26" fmla="*/ 0 w 1142"/>
                  <a:gd name="T27" fmla="*/ 1188 h 1188"/>
                  <a:gd name="T28" fmla="*/ 0 w 1142"/>
                  <a:gd name="T29" fmla="*/ 14 h 1188"/>
                  <a:gd name="T30" fmla="*/ 39 w 1142"/>
                  <a:gd name="T31" fmla="*/ 34 h 1188"/>
                  <a:gd name="T32" fmla="*/ 80 w 1142"/>
                  <a:gd name="T33" fmla="*/ 48 h 1188"/>
                  <a:gd name="T34" fmla="*/ 123 w 1142"/>
                  <a:gd name="T35" fmla="*/ 57 h 1188"/>
                  <a:gd name="T36" fmla="*/ 168 w 1142"/>
                  <a:gd name="T37" fmla="*/ 59 h 1188"/>
                  <a:gd name="T38" fmla="*/ 210 w 1142"/>
                  <a:gd name="T39" fmla="*/ 57 h 1188"/>
                  <a:gd name="T40" fmla="*/ 249 w 1142"/>
                  <a:gd name="T41" fmla="*/ 50 h 1188"/>
                  <a:gd name="T42" fmla="*/ 287 w 1142"/>
                  <a:gd name="T43" fmla="*/ 38 h 1188"/>
                  <a:gd name="T44" fmla="*/ 324 w 1142"/>
                  <a:gd name="T45" fmla="*/ 21 h 1188"/>
                  <a:gd name="T46" fmla="*/ 358 w 1142"/>
                  <a:gd name="T47" fmla="*/ 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2" h="1188">
                    <a:moveTo>
                      <a:pt x="358" y="0"/>
                    </a:moveTo>
                    <a:lnTo>
                      <a:pt x="866" y="199"/>
                    </a:lnTo>
                    <a:lnTo>
                      <a:pt x="879" y="238"/>
                    </a:lnTo>
                    <a:lnTo>
                      <a:pt x="897" y="274"/>
                    </a:lnTo>
                    <a:lnTo>
                      <a:pt x="919" y="306"/>
                    </a:lnTo>
                    <a:lnTo>
                      <a:pt x="944" y="336"/>
                    </a:lnTo>
                    <a:lnTo>
                      <a:pt x="972" y="361"/>
                    </a:lnTo>
                    <a:lnTo>
                      <a:pt x="1003" y="384"/>
                    </a:lnTo>
                    <a:lnTo>
                      <a:pt x="1035" y="401"/>
                    </a:lnTo>
                    <a:lnTo>
                      <a:pt x="1070" y="416"/>
                    </a:lnTo>
                    <a:lnTo>
                      <a:pt x="1106" y="427"/>
                    </a:lnTo>
                    <a:lnTo>
                      <a:pt x="1142" y="434"/>
                    </a:lnTo>
                    <a:lnTo>
                      <a:pt x="1142" y="1188"/>
                    </a:lnTo>
                    <a:lnTo>
                      <a:pt x="0" y="1188"/>
                    </a:lnTo>
                    <a:lnTo>
                      <a:pt x="0" y="14"/>
                    </a:lnTo>
                    <a:lnTo>
                      <a:pt x="39" y="34"/>
                    </a:lnTo>
                    <a:lnTo>
                      <a:pt x="80" y="48"/>
                    </a:lnTo>
                    <a:lnTo>
                      <a:pt x="123" y="57"/>
                    </a:lnTo>
                    <a:lnTo>
                      <a:pt x="168" y="59"/>
                    </a:lnTo>
                    <a:lnTo>
                      <a:pt x="210" y="57"/>
                    </a:lnTo>
                    <a:lnTo>
                      <a:pt x="249" y="50"/>
                    </a:lnTo>
                    <a:lnTo>
                      <a:pt x="287" y="38"/>
                    </a:lnTo>
                    <a:lnTo>
                      <a:pt x="324" y="21"/>
                    </a:lnTo>
                    <a:lnTo>
                      <a:pt x="3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grpSp>
        <p:grpSp>
          <p:nvGrpSpPr>
            <p:cNvPr id="387" name="Group 386"/>
            <p:cNvGrpSpPr/>
            <p:nvPr/>
          </p:nvGrpSpPr>
          <p:grpSpPr>
            <a:xfrm>
              <a:off x="9640851" y="3105688"/>
              <a:ext cx="939921" cy="939921"/>
              <a:chOff x="8593095" y="2658103"/>
              <a:chExt cx="1096575" cy="1096574"/>
            </a:xfrm>
          </p:grpSpPr>
          <p:sp>
            <p:nvSpPr>
              <p:cNvPr id="388" name="Rectangle 387"/>
              <p:cNvSpPr/>
              <p:nvPr/>
            </p:nvSpPr>
            <p:spPr>
              <a:xfrm>
                <a:off x="8593095" y="2658103"/>
                <a:ext cx="1096575" cy="109657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algn="ctr"/>
                <a:r>
                  <a:rPr lang="en-US" sz="600" b="1" dirty="0">
                    <a:solidFill>
                      <a:schemeClr val="bg1"/>
                    </a:solidFill>
                    <a:cs typeface="Arial"/>
                  </a:rPr>
                  <a:t>Provision and Configuration</a:t>
                </a:r>
              </a:p>
            </p:txBody>
          </p:sp>
          <p:grpSp>
            <p:nvGrpSpPr>
              <p:cNvPr id="389" name="Group 388"/>
              <p:cNvGrpSpPr/>
              <p:nvPr/>
            </p:nvGrpSpPr>
            <p:grpSpPr>
              <a:xfrm>
                <a:off x="8899238" y="2816318"/>
                <a:ext cx="537756" cy="532128"/>
                <a:chOff x="8933948" y="2519665"/>
                <a:chExt cx="591984" cy="585788"/>
              </a:xfrm>
            </p:grpSpPr>
            <p:sp>
              <p:nvSpPr>
                <p:cNvPr id="390" name="Freeform 6"/>
                <p:cNvSpPr>
                  <a:spLocks noEditPoints="1"/>
                </p:cNvSpPr>
                <p:nvPr/>
              </p:nvSpPr>
              <p:spPr bwMode="auto">
                <a:xfrm>
                  <a:off x="8933948" y="2519665"/>
                  <a:ext cx="350747" cy="350838"/>
                </a:xfrm>
                <a:custGeom>
                  <a:avLst/>
                  <a:gdLst>
                    <a:gd name="T0" fmla="*/ 871 w 1989"/>
                    <a:gd name="T1" fmla="*/ 655 h 1989"/>
                    <a:gd name="T2" fmla="*/ 733 w 1989"/>
                    <a:gd name="T3" fmla="*/ 751 h 1989"/>
                    <a:gd name="T4" fmla="*/ 654 w 1989"/>
                    <a:gd name="T5" fmla="*/ 899 h 1989"/>
                    <a:gd name="T6" fmla="*/ 654 w 1989"/>
                    <a:gd name="T7" fmla="*/ 1073 h 1989"/>
                    <a:gd name="T8" fmla="*/ 733 w 1989"/>
                    <a:gd name="T9" fmla="*/ 1222 h 1989"/>
                    <a:gd name="T10" fmla="*/ 871 w 1989"/>
                    <a:gd name="T11" fmla="*/ 1318 h 1989"/>
                    <a:gd name="T12" fmla="*/ 1044 w 1989"/>
                    <a:gd name="T13" fmla="*/ 1339 h 1989"/>
                    <a:gd name="T14" fmla="*/ 1201 w 1989"/>
                    <a:gd name="T15" fmla="*/ 1278 h 1989"/>
                    <a:gd name="T16" fmla="*/ 1312 w 1989"/>
                    <a:gd name="T17" fmla="*/ 1154 h 1989"/>
                    <a:gd name="T18" fmla="*/ 1354 w 1989"/>
                    <a:gd name="T19" fmla="*/ 987 h 1989"/>
                    <a:gd name="T20" fmla="*/ 1312 w 1989"/>
                    <a:gd name="T21" fmla="*/ 820 h 1989"/>
                    <a:gd name="T22" fmla="*/ 1201 w 1989"/>
                    <a:gd name="T23" fmla="*/ 695 h 1989"/>
                    <a:gd name="T24" fmla="*/ 1044 w 1989"/>
                    <a:gd name="T25" fmla="*/ 634 h 1989"/>
                    <a:gd name="T26" fmla="*/ 1128 w 1989"/>
                    <a:gd name="T27" fmla="*/ 3 h 1989"/>
                    <a:gd name="T28" fmla="*/ 1191 w 1989"/>
                    <a:gd name="T29" fmla="*/ 59 h 1989"/>
                    <a:gd name="T30" fmla="*/ 1312 w 1989"/>
                    <a:gd name="T31" fmla="*/ 239 h 1989"/>
                    <a:gd name="T32" fmla="*/ 1521 w 1989"/>
                    <a:gd name="T33" fmla="*/ 200 h 1989"/>
                    <a:gd name="T34" fmla="*/ 1593 w 1989"/>
                    <a:gd name="T35" fmla="*/ 197 h 1989"/>
                    <a:gd name="T36" fmla="*/ 1790 w 1989"/>
                    <a:gd name="T37" fmla="*/ 388 h 1989"/>
                    <a:gd name="T38" fmla="*/ 1795 w 1989"/>
                    <a:gd name="T39" fmla="*/ 471 h 1989"/>
                    <a:gd name="T40" fmla="*/ 1762 w 1989"/>
                    <a:gd name="T41" fmla="*/ 712 h 1989"/>
                    <a:gd name="T42" fmla="*/ 1950 w 1989"/>
                    <a:gd name="T43" fmla="*/ 808 h 1989"/>
                    <a:gd name="T44" fmla="*/ 1989 w 1989"/>
                    <a:gd name="T45" fmla="*/ 882 h 1989"/>
                    <a:gd name="T46" fmla="*/ 1966 w 1989"/>
                    <a:gd name="T47" fmla="*/ 1158 h 1989"/>
                    <a:gd name="T48" fmla="*/ 1780 w 1989"/>
                    <a:gd name="T49" fmla="*/ 1203 h 1989"/>
                    <a:gd name="T50" fmla="*/ 1784 w 1989"/>
                    <a:gd name="T51" fmla="*/ 1498 h 1989"/>
                    <a:gd name="T52" fmla="*/ 1803 w 1989"/>
                    <a:gd name="T53" fmla="*/ 1569 h 1989"/>
                    <a:gd name="T54" fmla="*/ 1625 w 1989"/>
                    <a:gd name="T55" fmla="*/ 1770 h 1989"/>
                    <a:gd name="T56" fmla="*/ 1544 w 1989"/>
                    <a:gd name="T57" fmla="*/ 1796 h 1989"/>
                    <a:gd name="T58" fmla="*/ 1335 w 1989"/>
                    <a:gd name="T59" fmla="*/ 1725 h 1989"/>
                    <a:gd name="T60" fmla="*/ 1183 w 1989"/>
                    <a:gd name="T61" fmla="*/ 1930 h 1989"/>
                    <a:gd name="T62" fmla="*/ 1120 w 1989"/>
                    <a:gd name="T63" fmla="*/ 1986 h 1989"/>
                    <a:gd name="T64" fmla="*/ 840 w 1989"/>
                    <a:gd name="T65" fmla="*/ 1978 h 1989"/>
                    <a:gd name="T66" fmla="*/ 792 w 1989"/>
                    <a:gd name="T67" fmla="*/ 1909 h 1989"/>
                    <a:gd name="T68" fmla="*/ 595 w 1989"/>
                    <a:gd name="T69" fmla="*/ 1690 h 1989"/>
                    <a:gd name="T70" fmla="*/ 432 w 1989"/>
                    <a:gd name="T71" fmla="*/ 1797 h 1989"/>
                    <a:gd name="T72" fmla="*/ 364 w 1989"/>
                    <a:gd name="T73" fmla="*/ 1770 h 1989"/>
                    <a:gd name="T74" fmla="*/ 186 w 1989"/>
                    <a:gd name="T75" fmla="*/ 1560 h 1989"/>
                    <a:gd name="T76" fmla="*/ 293 w 1989"/>
                    <a:gd name="T77" fmla="*/ 1386 h 1989"/>
                    <a:gd name="T78" fmla="*/ 80 w 1989"/>
                    <a:gd name="T79" fmla="*/ 1197 h 1989"/>
                    <a:gd name="T80" fmla="*/ 10 w 1989"/>
                    <a:gd name="T81" fmla="*/ 1149 h 1989"/>
                    <a:gd name="T82" fmla="*/ 3 w 1989"/>
                    <a:gd name="T83" fmla="*/ 869 h 1989"/>
                    <a:gd name="T84" fmla="*/ 59 w 1989"/>
                    <a:gd name="T85" fmla="*/ 806 h 1989"/>
                    <a:gd name="T86" fmla="*/ 257 w 1989"/>
                    <a:gd name="T87" fmla="*/ 657 h 1989"/>
                    <a:gd name="T88" fmla="*/ 188 w 1989"/>
                    <a:gd name="T89" fmla="*/ 457 h 1989"/>
                    <a:gd name="T90" fmla="*/ 199 w 1989"/>
                    <a:gd name="T91" fmla="*/ 386 h 1989"/>
                    <a:gd name="T92" fmla="*/ 402 w 1989"/>
                    <a:gd name="T93" fmla="*/ 195 h 1989"/>
                    <a:gd name="T94" fmla="*/ 485 w 1989"/>
                    <a:gd name="T95" fmla="*/ 212 h 1989"/>
                    <a:gd name="T96" fmla="*/ 733 w 1989"/>
                    <a:gd name="T97" fmla="*/ 220 h 1989"/>
                    <a:gd name="T98" fmla="*/ 817 w 1989"/>
                    <a:gd name="T99" fmla="*/ 40 h 1989"/>
                    <a:gd name="T100" fmla="*/ 891 w 1989"/>
                    <a:gd name="T101" fmla="*/ 0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89" h="1989">
                      <a:moveTo>
                        <a:pt x="999" y="631"/>
                      </a:moveTo>
                      <a:lnTo>
                        <a:pt x="954" y="634"/>
                      </a:lnTo>
                      <a:lnTo>
                        <a:pt x="911" y="642"/>
                      </a:lnTo>
                      <a:lnTo>
                        <a:pt x="871" y="655"/>
                      </a:lnTo>
                      <a:lnTo>
                        <a:pt x="832" y="673"/>
                      </a:lnTo>
                      <a:lnTo>
                        <a:pt x="797" y="695"/>
                      </a:lnTo>
                      <a:lnTo>
                        <a:pt x="763" y="721"/>
                      </a:lnTo>
                      <a:lnTo>
                        <a:pt x="733" y="751"/>
                      </a:lnTo>
                      <a:lnTo>
                        <a:pt x="707" y="783"/>
                      </a:lnTo>
                      <a:lnTo>
                        <a:pt x="686" y="820"/>
                      </a:lnTo>
                      <a:lnTo>
                        <a:pt x="667" y="859"/>
                      </a:lnTo>
                      <a:lnTo>
                        <a:pt x="654" y="899"/>
                      </a:lnTo>
                      <a:lnTo>
                        <a:pt x="646" y="942"/>
                      </a:lnTo>
                      <a:lnTo>
                        <a:pt x="644" y="987"/>
                      </a:lnTo>
                      <a:lnTo>
                        <a:pt x="646" y="1031"/>
                      </a:lnTo>
                      <a:lnTo>
                        <a:pt x="654" y="1073"/>
                      </a:lnTo>
                      <a:lnTo>
                        <a:pt x="667" y="1115"/>
                      </a:lnTo>
                      <a:lnTo>
                        <a:pt x="686" y="1154"/>
                      </a:lnTo>
                      <a:lnTo>
                        <a:pt x="707" y="1189"/>
                      </a:lnTo>
                      <a:lnTo>
                        <a:pt x="733" y="1222"/>
                      </a:lnTo>
                      <a:lnTo>
                        <a:pt x="763" y="1252"/>
                      </a:lnTo>
                      <a:lnTo>
                        <a:pt x="797" y="1278"/>
                      </a:lnTo>
                      <a:lnTo>
                        <a:pt x="832" y="1300"/>
                      </a:lnTo>
                      <a:lnTo>
                        <a:pt x="871" y="1318"/>
                      </a:lnTo>
                      <a:lnTo>
                        <a:pt x="911" y="1331"/>
                      </a:lnTo>
                      <a:lnTo>
                        <a:pt x="954" y="1339"/>
                      </a:lnTo>
                      <a:lnTo>
                        <a:pt x="999" y="1342"/>
                      </a:lnTo>
                      <a:lnTo>
                        <a:pt x="1044" y="1339"/>
                      </a:lnTo>
                      <a:lnTo>
                        <a:pt x="1086" y="1331"/>
                      </a:lnTo>
                      <a:lnTo>
                        <a:pt x="1127" y="1318"/>
                      </a:lnTo>
                      <a:lnTo>
                        <a:pt x="1166" y="1300"/>
                      </a:lnTo>
                      <a:lnTo>
                        <a:pt x="1201" y="1278"/>
                      </a:lnTo>
                      <a:lnTo>
                        <a:pt x="1235" y="1252"/>
                      </a:lnTo>
                      <a:lnTo>
                        <a:pt x="1264" y="1222"/>
                      </a:lnTo>
                      <a:lnTo>
                        <a:pt x="1291" y="1189"/>
                      </a:lnTo>
                      <a:lnTo>
                        <a:pt x="1312" y="1154"/>
                      </a:lnTo>
                      <a:lnTo>
                        <a:pt x="1331" y="1115"/>
                      </a:lnTo>
                      <a:lnTo>
                        <a:pt x="1344" y="1073"/>
                      </a:lnTo>
                      <a:lnTo>
                        <a:pt x="1352" y="1031"/>
                      </a:lnTo>
                      <a:lnTo>
                        <a:pt x="1354" y="987"/>
                      </a:lnTo>
                      <a:lnTo>
                        <a:pt x="1352" y="942"/>
                      </a:lnTo>
                      <a:lnTo>
                        <a:pt x="1344" y="899"/>
                      </a:lnTo>
                      <a:lnTo>
                        <a:pt x="1331" y="859"/>
                      </a:lnTo>
                      <a:lnTo>
                        <a:pt x="1312" y="820"/>
                      </a:lnTo>
                      <a:lnTo>
                        <a:pt x="1291" y="783"/>
                      </a:lnTo>
                      <a:lnTo>
                        <a:pt x="1264" y="751"/>
                      </a:lnTo>
                      <a:lnTo>
                        <a:pt x="1235" y="721"/>
                      </a:lnTo>
                      <a:lnTo>
                        <a:pt x="1201" y="695"/>
                      </a:lnTo>
                      <a:lnTo>
                        <a:pt x="1166" y="673"/>
                      </a:lnTo>
                      <a:lnTo>
                        <a:pt x="1127" y="655"/>
                      </a:lnTo>
                      <a:lnTo>
                        <a:pt x="1086" y="642"/>
                      </a:lnTo>
                      <a:lnTo>
                        <a:pt x="1044" y="634"/>
                      </a:lnTo>
                      <a:lnTo>
                        <a:pt x="999" y="631"/>
                      </a:lnTo>
                      <a:close/>
                      <a:moveTo>
                        <a:pt x="891" y="0"/>
                      </a:moveTo>
                      <a:lnTo>
                        <a:pt x="1106" y="0"/>
                      </a:lnTo>
                      <a:lnTo>
                        <a:pt x="1128" y="3"/>
                      </a:lnTo>
                      <a:lnTo>
                        <a:pt x="1149" y="10"/>
                      </a:lnTo>
                      <a:lnTo>
                        <a:pt x="1167" y="23"/>
                      </a:lnTo>
                      <a:lnTo>
                        <a:pt x="1181" y="40"/>
                      </a:lnTo>
                      <a:lnTo>
                        <a:pt x="1191" y="59"/>
                      </a:lnTo>
                      <a:lnTo>
                        <a:pt x="1196" y="80"/>
                      </a:lnTo>
                      <a:lnTo>
                        <a:pt x="1211" y="205"/>
                      </a:lnTo>
                      <a:lnTo>
                        <a:pt x="1262" y="220"/>
                      </a:lnTo>
                      <a:lnTo>
                        <a:pt x="1312" y="239"/>
                      </a:lnTo>
                      <a:lnTo>
                        <a:pt x="1361" y="262"/>
                      </a:lnTo>
                      <a:lnTo>
                        <a:pt x="1409" y="287"/>
                      </a:lnTo>
                      <a:lnTo>
                        <a:pt x="1505" y="212"/>
                      </a:lnTo>
                      <a:lnTo>
                        <a:pt x="1521" y="200"/>
                      </a:lnTo>
                      <a:lnTo>
                        <a:pt x="1538" y="194"/>
                      </a:lnTo>
                      <a:lnTo>
                        <a:pt x="1556" y="191"/>
                      </a:lnTo>
                      <a:lnTo>
                        <a:pt x="1575" y="192"/>
                      </a:lnTo>
                      <a:lnTo>
                        <a:pt x="1593" y="197"/>
                      </a:lnTo>
                      <a:lnTo>
                        <a:pt x="1610" y="206"/>
                      </a:lnTo>
                      <a:lnTo>
                        <a:pt x="1625" y="218"/>
                      </a:lnTo>
                      <a:lnTo>
                        <a:pt x="1776" y="369"/>
                      </a:lnTo>
                      <a:lnTo>
                        <a:pt x="1790" y="388"/>
                      </a:lnTo>
                      <a:lnTo>
                        <a:pt x="1800" y="408"/>
                      </a:lnTo>
                      <a:lnTo>
                        <a:pt x="1803" y="429"/>
                      </a:lnTo>
                      <a:lnTo>
                        <a:pt x="1802" y="451"/>
                      </a:lnTo>
                      <a:lnTo>
                        <a:pt x="1795" y="471"/>
                      </a:lnTo>
                      <a:lnTo>
                        <a:pt x="1783" y="490"/>
                      </a:lnTo>
                      <a:lnTo>
                        <a:pt x="1706" y="589"/>
                      </a:lnTo>
                      <a:lnTo>
                        <a:pt x="1736" y="649"/>
                      </a:lnTo>
                      <a:lnTo>
                        <a:pt x="1762" y="712"/>
                      </a:lnTo>
                      <a:lnTo>
                        <a:pt x="1782" y="777"/>
                      </a:lnTo>
                      <a:lnTo>
                        <a:pt x="1908" y="792"/>
                      </a:lnTo>
                      <a:lnTo>
                        <a:pt x="1931" y="797"/>
                      </a:lnTo>
                      <a:lnTo>
                        <a:pt x="1950" y="808"/>
                      </a:lnTo>
                      <a:lnTo>
                        <a:pt x="1966" y="822"/>
                      </a:lnTo>
                      <a:lnTo>
                        <a:pt x="1979" y="839"/>
                      </a:lnTo>
                      <a:lnTo>
                        <a:pt x="1987" y="860"/>
                      </a:lnTo>
                      <a:lnTo>
                        <a:pt x="1989" y="882"/>
                      </a:lnTo>
                      <a:lnTo>
                        <a:pt x="1989" y="1097"/>
                      </a:lnTo>
                      <a:lnTo>
                        <a:pt x="1987" y="1119"/>
                      </a:lnTo>
                      <a:lnTo>
                        <a:pt x="1979" y="1140"/>
                      </a:lnTo>
                      <a:lnTo>
                        <a:pt x="1966" y="1158"/>
                      </a:lnTo>
                      <a:lnTo>
                        <a:pt x="1950" y="1172"/>
                      </a:lnTo>
                      <a:lnTo>
                        <a:pt x="1931" y="1182"/>
                      </a:lnTo>
                      <a:lnTo>
                        <a:pt x="1908" y="1187"/>
                      </a:lnTo>
                      <a:lnTo>
                        <a:pt x="1780" y="1203"/>
                      </a:lnTo>
                      <a:lnTo>
                        <a:pt x="1759" y="1268"/>
                      </a:lnTo>
                      <a:lnTo>
                        <a:pt x="1732" y="1331"/>
                      </a:lnTo>
                      <a:lnTo>
                        <a:pt x="1701" y="1392"/>
                      </a:lnTo>
                      <a:lnTo>
                        <a:pt x="1784" y="1498"/>
                      </a:lnTo>
                      <a:lnTo>
                        <a:pt x="1794" y="1514"/>
                      </a:lnTo>
                      <a:lnTo>
                        <a:pt x="1801" y="1532"/>
                      </a:lnTo>
                      <a:lnTo>
                        <a:pt x="1804" y="1551"/>
                      </a:lnTo>
                      <a:lnTo>
                        <a:pt x="1803" y="1569"/>
                      </a:lnTo>
                      <a:lnTo>
                        <a:pt x="1798" y="1587"/>
                      </a:lnTo>
                      <a:lnTo>
                        <a:pt x="1789" y="1603"/>
                      </a:lnTo>
                      <a:lnTo>
                        <a:pt x="1777" y="1619"/>
                      </a:lnTo>
                      <a:lnTo>
                        <a:pt x="1625" y="1770"/>
                      </a:lnTo>
                      <a:lnTo>
                        <a:pt x="1607" y="1785"/>
                      </a:lnTo>
                      <a:lnTo>
                        <a:pt x="1587" y="1794"/>
                      </a:lnTo>
                      <a:lnTo>
                        <a:pt x="1566" y="1797"/>
                      </a:lnTo>
                      <a:lnTo>
                        <a:pt x="1544" y="1796"/>
                      </a:lnTo>
                      <a:lnTo>
                        <a:pt x="1524" y="1790"/>
                      </a:lnTo>
                      <a:lnTo>
                        <a:pt x="1505" y="1777"/>
                      </a:lnTo>
                      <a:lnTo>
                        <a:pt x="1397" y="1693"/>
                      </a:lnTo>
                      <a:lnTo>
                        <a:pt x="1335" y="1725"/>
                      </a:lnTo>
                      <a:lnTo>
                        <a:pt x="1271" y="1751"/>
                      </a:lnTo>
                      <a:lnTo>
                        <a:pt x="1203" y="1771"/>
                      </a:lnTo>
                      <a:lnTo>
                        <a:pt x="1188" y="1909"/>
                      </a:lnTo>
                      <a:lnTo>
                        <a:pt x="1183" y="1930"/>
                      </a:lnTo>
                      <a:lnTo>
                        <a:pt x="1173" y="1949"/>
                      </a:lnTo>
                      <a:lnTo>
                        <a:pt x="1158" y="1966"/>
                      </a:lnTo>
                      <a:lnTo>
                        <a:pt x="1140" y="1978"/>
                      </a:lnTo>
                      <a:lnTo>
                        <a:pt x="1120" y="1986"/>
                      </a:lnTo>
                      <a:lnTo>
                        <a:pt x="1098" y="1989"/>
                      </a:lnTo>
                      <a:lnTo>
                        <a:pt x="883" y="1989"/>
                      </a:lnTo>
                      <a:lnTo>
                        <a:pt x="861" y="1986"/>
                      </a:lnTo>
                      <a:lnTo>
                        <a:pt x="840" y="1978"/>
                      </a:lnTo>
                      <a:lnTo>
                        <a:pt x="822" y="1966"/>
                      </a:lnTo>
                      <a:lnTo>
                        <a:pt x="808" y="1949"/>
                      </a:lnTo>
                      <a:lnTo>
                        <a:pt x="798" y="1930"/>
                      </a:lnTo>
                      <a:lnTo>
                        <a:pt x="792" y="1909"/>
                      </a:lnTo>
                      <a:lnTo>
                        <a:pt x="776" y="1766"/>
                      </a:lnTo>
                      <a:lnTo>
                        <a:pt x="714" y="1746"/>
                      </a:lnTo>
                      <a:lnTo>
                        <a:pt x="653" y="1721"/>
                      </a:lnTo>
                      <a:lnTo>
                        <a:pt x="595" y="1690"/>
                      </a:lnTo>
                      <a:lnTo>
                        <a:pt x="485" y="1777"/>
                      </a:lnTo>
                      <a:lnTo>
                        <a:pt x="469" y="1788"/>
                      </a:lnTo>
                      <a:lnTo>
                        <a:pt x="451" y="1794"/>
                      </a:lnTo>
                      <a:lnTo>
                        <a:pt x="432" y="1797"/>
                      </a:lnTo>
                      <a:lnTo>
                        <a:pt x="414" y="1796"/>
                      </a:lnTo>
                      <a:lnTo>
                        <a:pt x="396" y="1791"/>
                      </a:lnTo>
                      <a:lnTo>
                        <a:pt x="379" y="1783"/>
                      </a:lnTo>
                      <a:lnTo>
                        <a:pt x="364" y="1770"/>
                      </a:lnTo>
                      <a:lnTo>
                        <a:pt x="212" y="1619"/>
                      </a:lnTo>
                      <a:lnTo>
                        <a:pt x="198" y="1600"/>
                      </a:lnTo>
                      <a:lnTo>
                        <a:pt x="189" y="1581"/>
                      </a:lnTo>
                      <a:lnTo>
                        <a:pt x="186" y="1560"/>
                      </a:lnTo>
                      <a:lnTo>
                        <a:pt x="187" y="1537"/>
                      </a:lnTo>
                      <a:lnTo>
                        <a:pt x="193" y="1517"/>
                      </a:lnTo>
                      <a:lnTo>
                        <a:pt x="205" y="1498"/>
                      </a:lnTo>
                      <a:lnTo>
                        <a:pt x="293" y="1386"/>
                      </a:lnTo>
                      <a:lnTo>
                        <a:pt x="264" y="1331"/>
                      </a:lnTo>
                      <a:lnTo>
                        <a:pt x="240" y="1273"/>
                      </a:lnTo>
                      <a:lnTo>
                        <a:pt x="221" y="1213"/>
                      </a:lnTo>
                      <a:lnTo>
                        <a:pt x="80" y="1197"/>
                      </a:lnTo>
                      <a:lnTo>
                        <a:pt x="59" y="1191"/>
                      </a:lnTo>
                      <a:lnTo>
                        <a:pt x="40" y="1181"/>
                      </a:lnTo>
                      <a:lnTo>
                        <a:pt x="23" y="1167"/>
                      </a:lnTo>
                      <a:lnTo>
                        <a:pt x="10" y="1149"/>
                      </a:lnTo>
                      <a:lnTo>
                        <a:pt x="3" y="1128"/>
                      </a:lnTo>
                      <a:lnTo>
                        <a:pt x="0" y="1106"/>
                      </a:lnTo>
                      <a:lnTo>
                        <a:pt x="0" y="891"/>
                      </a:lnTo>
                      <a:lnTo>
                        <a:pt x="3" y="869"/>
                      </a:lnTo>
                      <a:lnTo>
                        <a:pt x="10" y="849"/>
                      </a:lnTo>
                      <a:lnTo>
                        <a:pt x="23" y="830"/>
                      </a:lnTo>
                      <a:lnTo>
                        <a:pt x="40" y="816"/>
                      </a:lnTo>
                      <a:lnTo>
                        <a:pt x="59" y="806"/>
                      </a:lnTo>
                      <a:lnTo>
                        <a:pt x="80" y="801"/>
                      </a:lnTo>
                      <a:lnTo>
                        <a:pt x="213" y="785"/>
                      </a:lnTo>
                      <a:lnTo>
                        <a:pt x="233" y="720"/>
                      </a:lnTo>
                      <a:lnTo>
                        <a:pt x="257" y="657"/>
                      </a:lnTo>
                      <a:lnTo>
                        <a:pt x="288" y="596"/>
                      </a:lnTo>
                      <a:lnTo>
                        <a:pt x="205" y="491"/>
                      </a:lnTo>
                      <a:lnTo>
                        <a:pt x="194" y="475"/>
                      </a:lnTo>
                      <a:lnTo>
                        <a:pt x="188" y="457"/>
                      </a:lnTo>
                      <a:lnTo>
                        <a:pt x="185" y="439"/>
                      </a:lnTo>
                      <a:lnTo>
                        <a:pt x="186" y="420"/>
                      </a:lnTo>
                      <a:lnTo>
                        <a:pt x="191" y="402"/>
                      </a:lnTo>
                      <a:lnTo>
                        <a:pt x="199" y="386"/>
                      </a:lnTo>
                      <a:lnTo>
                        <a:pt x="212" y="370"/>
                      </a:lnTo>
                      <a:lnTo>
                        <a:pt x="364" y="218"/>
                      </a:lnTo>
                      <a:lnTo>
                        <a:pt x="381" y="205"/>
                      </a:lnTo>
                      <a:lnTo>
                        <a:pt x="402" y="195"/>
                      </a:lnTo>
                      <a:lnTo>
                        <a:pt x="423" y="192"/>
                      </a:lnTo>
                      <a:lnTo>
                        <a:pt x="445" y="193"/>
                      </a:lnTo>
                      <a:lnTo>
                        <a:pt x="466" y="199"/>
                      </a:lnTo>
                      <a:lnTo>
                        <a:pt x="485" y="212"/>
                      </a:lnTo>
                      <a:lnTo>
                        <a:pt x="584" y="290"/>
                      </a:lnTo>
                      <a:lnTo>
                        <a:pt x="633" y="264"/>
                      </a:lnTo>
                      <a:lnTo>
                        <a:pt x="683" y="240"/>
                      </a:lnTo>
                      <a:lnTo>
                        <a:pt x="733" y="220"/>
                      </a:lnTo>
                      <a:lnTo>
                        <a:pt x="786" y="205"/>
                      </a:lnTo>
                      <a:lnTo>
                        <a:pt x="801" y="80"/>
                      </a:lnTo>
                      <a:lnTo>
                        <a:pt x="807" y="59"/>
                      </a:lnTo>
                      <a:lnTo>
                        <a:pt x="817" y="40"/>
                      </a:lnTo>
                      <a:lnTo>
                        <a:pt x="831" y="23"/>
                      </a:lnTo>
                      <a:lnTo>
                        <a:pt x="848" y="10"/>
                      </a:lnTo>
                      <a:lnTo>
                        <a:pt x="869" y="3"/>
                      </a:lnTo>
                      <a:lnTo>
                        <a:pt x="89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391" name="Freeform 7"/>
                <p:cNvSpPr>
                  <a:spLocks noEditPoints="1"/>
                </p:cNvSpPr>
                <p:nvPr/>
              </p:nvSpPr>
              <p:spPr bwMode="auto">
                <a:xfrm>
                  <a:off x="9237082" y="2700640"/>
                  <a:ext cx="288850" cy="288925"/>
                </a:xfrm>
                <a:custGeom>
                  <a:avLst/>
                  <a:gdLst>
                    <a:gd name="T0" fmla="*/ 720 w 1635"/>
                    <a:gd name="T1" fmla="*/ 538 h 1637"/>
                    <a:gd name="T2" fmla="*/ 598 w 1635"/>
                    <a:gd name="T3" fmla="*/ 623 h 1637"/>
                    <a:gd name="T4" fmla="*/ 534 w 1635"/>
                    <a:gd name="T5" fmla="*/ 757 h 1637"/>
                    <a:gd name="T6" fmla="*/ 548 w 1635"/>
                    <a:gd name="T7" fmla="*/ 912 h 1637"/>
                    <a:gd name="T8" fmla="*/ 633 w 1635"/>
                    <a:gd name="T9" fmla="*/ 1033 h 1637"/>
                    <a:gd name="T10" fmla="*/ 767 w 1635"/>
                    <a:gd name="T11" fmla="*/ 1097 h 1637"/>
                    <a:gd name="T12" fmla="*/ 921 w 1635"/>
                    <a:gd name="T13" fmla="*/ 1084 h 1637"/>
                    <a:gd name="T14" fmla="*/ 1043 w 1635"/>
                    <a:gd name="T15" fmla="*/ 999 h 1637"/>
                    <a:gd name="T16" fmla="*/ 1107 w 1635"/>
                    <a:gd name="T17" fmla="*/ 864 h 1637"/>
                    <a:gd name="T18" fmla="*/ 1094 w 1635"/>
                    <a:gd name="T19" fmla="*/ 711 h 1637"/>
                    <a:gd name="T20" fmla="*/ 1008 w 1635"/>
                    <a:gd name="T21" fmla="*/ 589 h 1637"/>
                    <a:gd name="T22" fmla="*/ 874 w 1635"/>
                    <a:gd name="T23" fmla="*/ 526 h 1637"/>
                    <a:gd name="T24" fmla="*/ 870 w 1635"/>
                    <a:gd name="T25" fmla="*/ 7 h 1637"/>
                    <a:gd name="T26" fmla="*/ 923 w 1635"/>
                    <a:gd name="T27" fmla="*/ 72 h 1637"/>
                    <a:gd name="T28" fmla="*/ 1107 w 1635"/>
                    <a:gd name="T29" fmla="*/ 212 h 1637"/>
                    <a:gd name="T30" fmla="*/ 1229 w 1635"/>
                    <a:gd name="T31" fmla="*/ 129 h 1637"/>
                    <a:gd name="T32" fmla="*/ 1403 w 1635"/>
                    <a:gd name="T33" fmla="*/ 246 h 1637"/>
                    <a:gd name="T34" fmla="*/ 1435 w 1635"/>
                    <a:gd name="T35" fmla="*/ 311 h 1637"/>
                    <a:gd name="T36" fmla="*/ 1369 w 1635"/>
                    <a:gd name="T37" fmla="*/ 439 h 1637"/>
                    <a:gd name="T38" fmla="*/ 1535 w 1635"/>
                    <a:gd name="T39" fmla="*/ 590 h 1637"/>
                    <a:gd name="T40" fmla="*/ 1608 w 1635"/>
                    <a:gd name="T41" fmla="*/ 631 h 1637"/>
                    <a:gd name="T42" fmla="*/ 1634 w 1635"/>
                    <a:gd name="T43" fmla="*/ 843 h 1637"/>
                    <a:gd name="T44" fmla="*/ 1584 w 1635"/>
                    <a:gd name="T45" fmla="*/ 909 h 1637"/>
                    <a:gd name="T46" fmla="*/ 1443 w 1635"/>
                    <a:gd name="T47" fmla="*/ 1043 h 1637"/>
                    <a:gd name="T48" fmla="*/ 1508 w 1635"/>
                    <a:gd name="T49" fmla="*/ 1203 h 1637"/>
                    <a:gd name="T50" fmla="*/ 1490 w 1635"/>
                    <a:gd name="T51" fmla="*/ 1284 h 1637"/>
                    <a:gd name="T52" fmla="*/ 1347 w 1635"/>
                    <a:gd name="T53" fmla="*/ 1427 h 1637"/>
                    <a:gd name="T54" fmla="*/ 1276 w 1635"/>
                    <a:gd name="T55" fmla="*/ 1415 h 1637"/>
                    <a:gd name="T56" fmla="*/ 1042 w 1635"/>
                    <a:gd name="T57" fmla="*/ 1438 h 1637"/>
                    <a:gd name="T58" fmla="*/ 1013 w 1635"/>
                    <a:gd name="T59" fmla="*/ 1596 h 1637"/>
                    <a:gd name="T60" fmla="*/ 808 w 1635"/>
                    <a:gd name="T61" fmla="*/ 1637 h 1637"/>
                    <a:gd name="T62" fmla="*/ 731 w 1635"/>
                    <a:gd name="T63" fmla="*/ 1604 h 1637"/>
                    <a:gd name="T64" fmla="*/ 640 w 1635"/>
                    <a:gd name="T65" fmla="*/ 1450 h 1637"/>
                    <a:gd name="T66" fmla="*/ 448 w 1635"/>
                    <a:gd name="T67" fmla="*/ 1496 h 1637"/>
                    <a:gd name="T68" fmla="*/ 364 w 1635"/>
                    <a:gd name="T69" fmla="*/ 1498 h 1637"/>
                    <a:gd name="T70" fmla="*/ 210 w 1635"/>
                    <a:gd name="T71" fmla="*/ 1361 h 1637"/>
                    <a:gd name="T72" fmla="*/ 207 w 1635"/>
                    <a:gd name="T73" fmla="*/ 1289 h 1637"/>
                    <a:gd name="T74" fmla="*/ 221 w 1635"/>
                    <a:gd name="T75" fmla="*/ 1097 h 1637"/>
                    <a:gd name="T76" fmla="*/ 57 w 1635"/>
                    <a:gd name="T77" fmla="*/ 1034 h 1637"/>
                    <a:gd name="T78" fmla="*/ 12 w 1635"/>
                    <a:gd name="T79" fmla="*/ 964 h 1637"/>
                    <a:gd name="T80" fmla="*/ 18 w 1635"/>
                    <a:gd name="T81" fmla="*/ 754 h 1637"/>
                    <a:gd name="T82" fmla="*/ 165 w 1635"/>
                    <a:gd name="T83" fmla="*/ 702 h 1637"/>
                    <a:gd name="T84" fmla="*/ 148 w 1635"/>
                    <a:gd name="T85" fmla="*/ 472 h 1637"/>
                    <a:gd name="T86" fmla="*/ 125 w 1635"/>
                    <a:gd name="T87" fmla="*/ 391 h 1637"/>
                    <a:gd name="T88" fmla="*/ 255 w 1635"/>
                    <a:gd name="T89" fmla="*/ 224 h 1637"/>
                    <a:gd name="T90" fmla="*/ 324 w 1635"/>
                    <a:gd name="T91" fmla="*/ 207 h 1637"/>
                    <a:gd name="T92" fmla="*/ 484 w 1635"/>
                    <a:gd name="T93" fmla="*/ 238 h 1637"/>
                    <a:gd name="T94" fmla="*/ 599 w 1635"/>
                    <a:gd name="T95" fmla="*/ 77 h 1637"/>
                    <a:gd name="T96" fmla="*/ 657 w 1635"/>
                    <a:gd name="T97" fmla="*/ 17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35" h="1637">
                      <a:moveTo>
                        <a:pt x="835" y="520"/>
                      </a:moveTo>
                      <a:lnTo>
                        <a:pt x="796" y="521"/>
                      </a:lnTo>
                      <a:lnTo>
                        <a:pt x="757" y="528"/>
                      </a:lnTo>
                      <a:lnTo>
                        <a:pt x="720" y="538"/>
                      </a:lnTo>
                      <a:lnTo>
                        <a:pt x="685" y="554"/>
                      </a:lnTo>
                      <a:lnTo>
                        <a:pt x="653" y="573"/>
                      </a:lnTo>
                      <a:lnTo>
                        <a:pt x="624" y="597"/>
                      </a:lnTo>
                      <a:lnTo>
                        <a:pt x="598" y="623"/>
                      </a:lnTo>
                      <a:lnTo>
                        <a:pt x="576" y="654"/>
                      </a:lnTo>
                      <a:lnTo>
                        <a:pt x="558" y="686"/>
                      </a:lnTo>
                      <a:lnTo>
                        <a:pt x="544" y="721"/>
                      </a:lnTo>
                      <a:lnTo>
                        <a:pt x="534" y="757"/>
                      </a:lnTo>
                      <a:lnTo>
                        <a:pt x="530" y="796"/>
                      </a:lnTo>
                      <a:lnTo>
                        <a:pt x="531" y="836"/>
                      </a:lnTo>
                      <a:lnTo>
                        <a:pt x="536" y="874"/>
                      </a:lnTo>
                      <a:lnTo>
                        <a:pt x="548" y="912"/>
                      </a:lnTo>
                      <a:lnTo>
                        <a:pt x="563" y="947"/>
                      </a:lnTo>
                      <a:lnTo>
                        <a:pt x="583" y="978"/>
                      </a:lnTo>
                      <a:lnTo>
                        <a:pt x="607" y="1008"/>
                      </a:lnTo>
                      <a:lnTo>
                        <a:pt x="633" y="1033"/>
                      </a:lnTo>
                      <a:lnTo>
                        <a:pt x="662" y="1056"/>
                      </a:lnTo>
                      <a:lnTo>
                        <a:pt x="695" y="1074"/>
                      </a:lnTo>
                      <a:lnTo>
                        <a:pt x="731" y="1088"/>
                      </a:lnTo>
                      <a:lnTo>
                        <a:pt x="767" y="1097"/>
                      </a:lnTo>
                      <a:lnTo>
                        <a:pt x="806" y="1101"/>
                      </a:lnTo>
                      <a:lnTo>
                        <a:pt x="846" y="1101"/>
                      </a:lnTo>
                      <a:lnTo>
                        <a:pt x="884" y="1095"/>
                      </a:lnTo>
                      <a:lnTo>
                        <a:pt x="921" y="1084"/>
                      </a:lnTo>
                      <a:lnTo>
                        <a:pt x="955" y="1069"/>
                      </a:lnTo>
                      <a:lnTo>
                        <a:pt x="988" y="1049"/>
                      </a:lnTo>
                      <a:lnTo>
                        <a:pt x="1017" y="1026"/>
                      </a:lnTo>
                      <a:lnTo>
                        <a:pt x="1043" y="999"/>
                      </a:lnTo>
                      <a:lnTo>
                        <a:pt x="1065" y="969"/>
                      </a:lnTo>
                      <a:lnTo>
                        <a:pt x="1084" y="937"/>
                      </a:lnTo>
                      <a:lnTo>
                        <a:pt x="1097" y="902"/>
                      </a:lnTo>
                      <a:lnTo>
                        <a:pt x="1107" y="864"/>
                      </a:lnTo>
                      <a:lnTo>
                        <a:pt x="1111" y="827"/>
                      </a:lnTo>
                      <a:lnTo>
                        <a:pt x="1110" y="787"/>
                      </a:lnTo>
                      <a:lnTo>
                        <a:pt x="1104" y="747"/>
                      </a:lnTo>
                      <a:lnTo>
                        <a:pt x="1094" y="711"/>
                      </a:lnTo>
                      <a:lnTo>
                        <a:pt x="1079" y="676"/>
                      </a:lnTo>
                      <a:lnTo>
                        <a:pt x="1058" y="644"/>
                      </a:lnTo>
                      <a:lnTo>
                        <a:pt x="1035" y="615"/>
                      </a:lnTo>
                      <a:lnTo>
                        <a:pt x="1008" y="589"/>
                      </a:lnTo>
                      <a:lnTo>
                        <a:pt x="978" y="567"/>
                      </a:lnTo>
                      <a:lnTo>
                        <a:pt x="945" y="549"/>
                      </a:lnTo>
                      <a:lnTo>
                        <a:pt x="911" y="535"/>
                      </a:lnTo>
                      <a:lnTo>
                        <a:pt x="874" y="526"/>
                      </a:lnTo>
                      <a:lnTo>
                        <a:pt x="835" y="520"/>
                      </a:lnTo>
                      <a:close/>
                      <a:moveTo>
                        <a:pt x="826" y="0"/>
                      </a:moveTo>
                      <a:lnTo>
                        <a:pt x="849" y="1"/>
                      </a:lnTo>
                      <a:lnTo>
                        <a:pt x="870" y="7"/>
                      </a:lnTo>
                      <a:lnTo>
                        <a:pt x="888" y="17"/>
                      </a:lnTo>
                      <a:lnTo>
                        <a:pt x="904" y="32"/>
                      </a:lnTo>
                      <a:lnTo>
                        <a:pt x="916" y="50"/>
                      </a:lnTo>
                      <a:lnTo>
                        <a:pt x="923" y="72"/>
                      </a:lnTo>
                      <a:lnTo>
                        <a:pt x="940" y="158"/>
                      </a:lnTo>
                      <a:lnTo>
                        <a:pt x="997" y="170"/>
                      </a:lnTo>
                      <a:lnTo>
                        <a:pt x="1053" y="189"/>
                      </a:lnTo>
                      <a:lnTo>
                        <a:pt x="1107" y="212"/>
                      </a:lnTo>
                      <a:lnTo>
                        <a:pt x="1170" y="153"/>
                      </a:lnTo>
                      <a:lnTo>
                        <a:pt x="1187" y="140"/>
                      </a:lnTo>
                      <a:lnTo>
                        <a:pt x="1208" y="132"/>
                      </a:lnTo>
                      <a:lnTo>
                        <a:pt x="1229" y="129"/>
                      </a:lnTo>
                      <a:lnTo>
                        <a:pt x="1250" y="131"/>
                      </a:lnTo>
                      <a:lnTo>
                        <a:pt x="1271" y="138"/>
                      </a:lnTo>
                      <a:lnTo>
                        <a:pt x="1289" y="150"/>
                      </a:lnTo>
                      <a:lnTo>
                        <a:pt x="1403" y="246"/>
                      </a:lnTo>
                      <a:lnTo>
                        <a:pt x="1416" y="260"/>
                      </a:lnTo>
                      <a:lnTo>
                        <a:pt x="1425" y="275"/>
                      </a:lnTo>
                      <a:lnTo>
                        <a:pt x="1432" y="293"/>
                      </a:lnTo>
                      <a:lnTo>
                        <a:pt x="1435" y="311"/>
                      </a:lnTo>
                      <a:lnTo>
                        <a:pt x="1434" y="329"/>
                      </a:lnTo>
                      <a:lnTo>
                        <a:pt x="1428" y="347"/>
                      </a:lnTo>
                      <a:lnTo>
                        <a:pt x="1419" y="365"/>
                      </a:lnTo>
                      <a:lnTo>
                        <a:pt x="1369" y="439"/>
                      </a:lnTo>
                      <a:lnTo>
                        <a:pt x="1399" y="486"/>
                      </a:lnTo>
                      <a:lnTo>
                        <a:pt x="1424" y="536"/>
                      </a:lnTo>
                      <a:lnTo>
                        <a:pt x="1445" y="587"/>
                      </a:lnTo>
                      <a:lnTo>
                        <a:pt x="1535" y="590"/>
                      </a:lnTo>
                      <a:lnTo>
                        <a:pt x="1558" y="594"/>
                      </a:lnTo>
                      <a:lnTo>
                        <a:pt x="1577" y="602"/>
                      </a:lnTo>
                      <a:lnTo>
                        <a:pt x="1594" y="615"/>
                      </a:lnTo>
                      <a:lnTo>
                        <a:pt x="1608" y="631"/>
                      </a:lnTo>
                      <a:lnTo>
                        <a:pt x="1618" y="651"/>
                      </a:lnTo>
                      <a:lnTo>
                        <a:pt x="1622" y="672"/>
                      </a:lnTo>
                      <a:lnTo>
                        <a:pt x="1635" y="821"/>
                      </a:lnTo>
                      <a:lnTo>
                        <a:pt x="1634" y="843"/>
                      </a:lnTo>
                      <a:lnTo>
                        <a:pt x="1628" y="863"/>
                      </a:lnTo>
                      <a:lnTo>
                        <a:pt x="1617" y="882"/>
                      </a:lnTo>
                      <a:lnTo>
                        <a:pt x="1601" y="897"/>
                      </a:lnTo>
                      <a:lnTo>
                        <a:pt x="1584" y="909"/>
                      </a:lnTo>
                      <a:lnTo>
                        <a:pt x="1563" y="916"/>
                      </a:lnTo>
                      <a:lnTo>
                        <a:pt x="1472" y="935"/>
                      </a:lnTo>
                      <a:lnTo>
                        <a:pt x="1460" y="989"/>
                      </a:lnTo>
                      <a:lnTo>
                        <a:pt x="1443" y="1043"/>
                      </a:lnTo>
                      <a:lnTo>
                        <a:pt x="1420" y="1095"/>
                      </a:lnTo>
                      <a:lnTo>
                        <a:pt x="1486" y="1164"/>
                      </a:lnTo>
                      <a:lnTo>
                        <a:pt x="1500" y="1183"/>
                      </a:lnTo>
                      <a:lnTo>
                        <a:pt x="1508" y="1203"/>
                      </a:lnTo>
                      <a:lnTo>
                        <a:pt x="1511" y="1223"/>
                      </a:lnTo>
                      <a:lnTo>
                        <a:pt x="1509" y="1245"/>
                      </a:lnTo>
                      <a:lnTo>
                        <a:pt x="1502" y="1265"/>
                      </a:lnTo>
                      <a:lnTo>
                        <a:pt x="1490" y="1284"/>
                      </a:lnTo>
                      <a:lnTo>
                        <a:pt x="1394" y="1397"/>
                      </a:lnTo>
                      <a:lnTo>
                        <a:pt x="1381" y="1411"/>
                      </a:lnTo>
                      <a:lnTo>
                        <a:pt x="1364" y="1421"/>
                      </a:lnTo>
                      <a:lnTo>
                        <a:pt x="1347" y="1427"/>
                      </a:lnTo>
                      <a:lnTo>
                        <a:pt x="1329" y="1430"/>
                      </a:lnTo>
                      <a:lnTo>
                        <a:pt x="1310" y="1429"/>
                      </a:lnTo>
                      <a:lnTo>
                        <a:pt x="1292" y="1424"/>
                      </a:lnTo>
                      <a:lnTo>
                        <a:pt x="1276" y="1415"/>
                      </a:lnTo>
                      <a:lnTo>
                        <a:pt x="1193" y="1361"/>
                      </a:lnTo>
                      <a:lnTo>
                        <a:pt x="1146" y="1390"/>
                      </a:lnTo>
                      <a:lnTo>
                        <a:pt x="1095" y="1417"/>
                      </a:lnTo>
                      <a:lnTo>
                        <a:pt x="1042" y="1438"/>
                      </a:lnTo>
                      <a:lnTo>
                        <a:pt x="1039" y="1537"/>
                      </a:lnTo>
                      <a:lnTo>
                        <a:pt x="1035" y="1559"/>
                      </a:lnTo>
                      <a:lnTo>
                        <a:pt x="1027" y="1580"/>
                      </a:lnTo>
                      <a:lnTo>
                        <a:pt x="1013" y="1596"/>
                      </a:lnTo>
                      <a:lnTo>
                        <a:pt x="997" y="1610"/>
                      </a:lnTo>
                      <a:lnTo>
                        <a:pt x="978" y="1619"/>
                      </a:lnTo>
                      <a:lnTo>
                        <a:pt x="956" y="1624"/>
                      </a:lnTo>
                      <a:lnTo>
                        <a:pt x="808" y="1637"/>
                      </a:lnTo>
                      <a:lnTo>
                        <a:pt x="786" y="1636"/>
                      </a:lnTo>
                      <a:lnTo>
                        <a:pt x="765" y="1629"/>
                      </a:lnTo>
                      <a:lnTo>
                        <a:pt x="747" y="1618"/>
                      </a:lnTo>
                      <a:lnTo>
                        <a:pt x="731" y="1604"/>
                      </a:lnTo>
                      <a:lnTo>
                        <a:pt x="719" y="1586"/>
                      </a:lnTo>
                      <a:lnTo>
                        <a:pt x="712" y="1564"/>
                      </a:lnTo>
                      <a:lnTo>
                        <a:pt x="692" y="1463"/>
                      </a:lnTo>
                      <a:lnTo>
                        <a:pt x="640" y="1450"/>
                      </a:lnTo>
                      <a:lnTo>
                        <a:pt x="589" y="1434"/>
                      </a:lnTo>
                      <a:lnTo>
                        <a:pt x="539" y="1414"/>
                      </a:lnTo>
                      <a:lnTo>
                        <a:pt x="465" y="1483"/>
                      </a:lnTo>
                      <a:lnTo>
                        <a:pt x="448" y="1496"/>
                      </a:lnTo>
                      <a:lnTo>
                        <a:pt x="427" y="1504"/>
                      </a:lnTo>
                      <a:lnTo>
                        <a:pt x="406" y="1507"/>
                      </a:lnTo>
                      <a:lnTo>
                        <a:pt x="385" y="1505"/>
                      </a:lnTo>
                      <a:lnTo>
                        <a:pt x="364" y="1498"/>
                      </a:lnTo>
                      <a:lnTo>
                        <a:pt x="346" y="1486"/>
                      </a:lnTo>
                      <a:lnTo>
                        <a:pt x="232" y="1390"/>
                      </a:lnTo>
                      <a:lnTo>
                        <a:pt x="219" y="1376"/>
                      </a:lnTo>
                      <a:lnTo>
                        <a:pt x="210" y="1361"/>
                      </a:lnTo>
                      <a:lnTo>
                        <a:pt x="203" y="1344"/>
                      </a:lnTo>
                      <a:lnTo>
                        <a:pt x="201" y="1325"/>
                      </a:lnTo>
                      <a:lnTo>
                        <a:pt x="202" y="1307"/>
                      </a:lnTo>
                      <a:lnTo>
                        <a:pt x="207" y="1289"/>
                      </a:lnTo>
                      <a:lnTo>
                        <a:pt x="216" y="1271"/>
                      </a:lnTo>
                      <a:lnTo>
                        <a:pt x="272" y="1187"/>
                      </a:lnTo>
                      <a:lnTo>
                        <a:pt x="244" y="1143"/>
                      </a:lnTo>
                      <a:lnTo>
                        <a:pt x="221" y="1097"/>
                      </a:lnTo>
                      <a:lnTo>
                        <a:pt x="201" y="1049"/>
                      </a:lnTo>
                      <a:lnTo>
                        <a:pt x="99" y="1046"/>
                      </a:lnTo>
                      <a:lnTo>
                        <a:pt x="78" y="1043"/>
                      </a:lnTo>
                      <a:lnTo>
                        <a:pt x="57" y="1034"/>
                      </a:lnTo>
                      <a:lnTo>
                        <a:pt x="40" y="1022"/>
                      </a:lnTo>
                      <a:lnTo>
                        <a:pt x="27" y="1005"/>
                      </a:lnTo>
                      <a:lnTo>
                        <a:pt x="18" y="985"/>
                      </a:lnTo>
                      <a:lnTo>
                        <a:pt x="12" y="964"/>
                      </a:lnTo>
                      <a:lnTo>
                        <a:pt x="0" y="815"/>
                      </a:lnTo>
                      <a:lnTo>
                        <a:pt x="1" y="794"/>
                      </a:lnTo>
                      <a:lnTo>
                        <a:pt x="7" y="773"/>
                      </a:lnTo>
                      <a:lnTo>
                        <a:pt x="18" y="754"/>
                      </a:lnTo>
                      <a:lnTo>
                        <a:pt x="33" y="739"/>
                      </a:lnTo>
                      <a:lnTo>
                        <a:pt x="51" y="727"/>
                      </a:lnTo>
                      <a:lnTo>
                        <a:pt x="71" y="720"/>
                      </a:lnTo>
                      <a:lnTo>
                        <a:pt x="165" y="702"/>
                      </a:lnTo>
                      <a:lnTo>
                        <a:pt x="177" y="647"/>
                      </a:lnTo>
                      <a:lnTo>
                        <a:pt x="194" y="593"/>
                      </a:lnTo>
                      <a:lnTo>
                        <a:pt x="214" y="541"/>
                      </a:lnTo>
                      <a:lnTo>
                        <a:pt x="148" y="472"/>
                      </a:lnTo>
                      <a:lnTo>
                        <a:pt x="135" y="453"/>
                      </a:lnTo>
                      <a:lnTo>
                        <a:pt x="126" y="433"/>
                      </a:lnTo>
                      <a:lnTo>
                        <a:pt x="123" y="413"/>
                      </a:lnTo>
                      <a:lnTo>
                        <a:pt x="125" y="391"/>
                      </a:lnTo>
                      <a:lnTo>
                        <a:pt x="132" y="371"/>
                      </a:lnTo>
                      <a:lnTo>
                        <a:pt x="145" y="352"/>
                      </a:lnTo>
                      <a:lnTo>
                        <a:pt x="240" y="238"/>
                      </a:lnTo>
                      <a:lnTo>
                        <a:pt x="255" y="224"/>
                      </a:lnTo>
                      <a:lnTo>
                        <a:pt x="271" y="214"/>
                      </a:lnTo>
                      <a:lnTo>
                        <a:pt x="288" y="208"/>
                      </a:lnTo>
                      <a:lnTo>
                        <a:pt x="305" y="206"/>
                      </a:lnTo>
                      <a:lnTo>
                        <a:pt x="324" y="207"/>
                      </a:lnTo>
                      <a:lnTo>
                        <a:pt x="342" y="212"/>
                      </a:lnTo>
                      <a:lnTo>
                        <a:pt x="359" y="220"/>
                      </a:lnTo>
                      <a:lnTo>
                        <a:pt x="434" y="270"/>
                      </a:lnTo>
                      <a:lnTo>
                        <a:pt x="484" y="238"/>
                      </a:lnTo>
                      <a:lnTo>
                        <a:pt x="537" y="209"/>
                      </a:lnTo>
                      <a:lnTo>
                        <a:pt x="593" y="187"/>
                      </a:lnTo>
                      <a:lnTo>
                        <a:pt x="596" y="98"/>
                      </a:lnTo>
                      <a:lnTo>
                        <a:pt x="599" y="77"/>
                      </a:lnTo>
                      <a:lnTo>
                        <a:pt x="609" y="56"/>
                      </a:lnTo>
                      <a:lnTo>
                        <a:pt x="621" y="39"/>
                      </a:lnTo>
                      <a:lnTo>
                        <a:pt x="638" y="26"/>
                      </a:lnTo>
                      <a:lnTo>
                        <a:pt x="657" y="17"/>
                      </a:lnTo>
                      <a:lnTo>
                        <a:pt x="679" y="12"/>
                      </a:lnTo>
                      <a:lnTo>
                        <a:pt x="8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392" name="Freeform 8"/>
                <p:cNvSpPr>
                  <a:spLocks noEditPoints="1"/>
                </p:cNvSpPr>
                <p:nvPr/>
              </p:nvSpPr>
              <p:spPr bwMode="auto">
                <a:xfrm>
                  <a:off x="9049805" y="2872090"/>
                  <a:ext cx="233302" cy="233363"/>
                </a:xfrm>
                <a:custGeom>
                  <a:avLst/>
                  <a:gdLst>
                    <a:gd name="T0" fmla="*/ 595 w 1328"/>
                    <a:gd name="T1" fmla="*/ 433 h 1327"/>
                    <a:gd name="T2" fmla="*/ 502 w 1328"/>
                    <a:gd name="T3" fmla="*/ 489 h 1327"/>
                    <a:gd name="T4" fmla="*/ 443 w 1328"/>
                    <a:gd name="T5" fmla="*/ 581 h 1327"/>
                    <a:gd name="T6" fmla="*/ 432 w 1328"/>
                    <a:gd name="T7" fmla="*/ 694 h 1327"/>
                    <a:gd name="T8" fmla="*/ 474 w 1328"/>
                    <a:gd name="T9" fmla="*/ 796 h 1327"/>
                    <a:gd name="T10" fmla="*/ 556 w 1328"/>
                    <a:gd name="T11" fmla="*/ 867 h 1327"/>
                    <a:gd name="T12" fmla="*/ 664 w 1328"/>
                    <a:gd name="T13" fmla="*/ 896 h 1327"/>
                    <a:gd name="T14" fmla="*/ 773 w 1328"/>
                    <a:gd name="T15" fmla="*/ 870 h 1327"/>
                    <a:gd name="T16" fmla="*/ 857 w 1328"/>
                    <a:gd name="T17" fmla="*/ 800 h 1327"/>
                    <a:gd name="T18" fmla="*/ 900 w 1328"/>
                    <a:gd name="T19" fmla="*/ 699 h 1327"/>
                    <a:gd name="T20" fmla="*/ 892 w 1328"/>
                    <a:gd name="T21" fmla="*/ 586 h 1327"/>
                    <a:gd name="T22" fmla="*/ 836 w 1328"/>
                    <a:gd name="T23" fmla="*/ 493 h 1327"/>
                    <a:gd name="T24" fmla="*/ 745 w 1328"/>
                    <a:gd name="T25" fmla="*/ 435 h 1327"/>
                    <a:gd name="T26" fmla="*/ 630 w 1328"/>
                    <a:gd name="T27" fmla="*/ 0 h 1327"/>
                    <a:gd name="T28" fmla="*/ 763 w 1328"/>
                    <a:gd name="T29" fmla="*/ 11 h 1327"/>
                    <a:gd name="T30" fmla="*/ 804 w 1328"/>
                    <a:gd name="T31" fmla="*/ 60 h 1327"/>
                    <a:gd name="T32" fmla="*/ 861 w 1328"/>
                    <a:gd name="T33" fmla="*/ 153 h 1327"/>
                    <a:gd name="T34" fmla="*/ 990 w 1328"/>
                    <a:gd name="T35" fmla="*/ 161 h 1327"/>
                    <a:gd name="T36" fmla="*/ 1051 w 1328"/>
                    <a:gd name="T37" fmla="*/ 143 h 1327"/>
                    <a:gd name="T38" fmla="*/ 1109 w 1328"/>
                    <a:gd name="T39" fmla="*/ 170 h 1327"/>
                    <a:gd name="T40" fmla="*/ 1194 w 1328"/>
                    <a:gd name="T41" fmla="*/ 273 h 1327"/>
                    <a:gd name="T42" fmla="*/ 1190 w 1328"/>
                    <a:gd name="T43" fmla="*/ 335 h 1327"/>
                    <a:gd name="T44" fmla="*/ 1162 w 1328"/>
                    <a:gd name="T45" fmla="*/ 440 h 1327"/>
                    <a:gd name="T46" fmla="*/ 1249 w 1328"/>
                    <a:gd name="T47" fmla="*/ 532 h 1327"/>
                    <a:gd name="T48" fmla="*/ 1306 w 1328"/>
                    <a:gd name="T49" fmla="*/ 563 h 1327"/>
                    <a:gd name="T50" fmla="*/ 1328 w 1328"/>
                    <a:gd name="T51" fmla="*/ 623 h 1327"/>
                    <a:gd name="T52" fmla="*/ 1315 w 1328"/>
                    <a:gd name="T53" fmla="*/ 756 h 1327"/>
                    <a:gd name="T54" fmla="*/ 1268 w 1328"/>
                    <a:gd name="T55" fmla="*/ 798 h 1327"/>
                    <a:gd name="T56" fmla="*/ 1172 w 1328"/>
                    <a:gd name="T57" fmla="*/ 853 h 1327"/>
                    <a:gd name="T58" fmla="*/ 1170 w 1328"/>
                    <a:gd name="T59" fmla="*/ 985 h 1327"/>
                    <a:gd name="T60" fmla="*/ 1189 w 1328"/>
                    <a:gd name="T61" fmla="*/ 1046 h 1327"/>
                    <a:gd name="T62" fmla="*/ 1162 w 1328"/>
                    <a:gd name="T63" fmla="*/ 1104 h 1327"/>
                    <a:gd name="T64" fmla="*/ 1059 w 1328"/>
                    <a:gd name="T65" fmla="*/ 1191 h 1327"/>
                    <a:gd name="T66" fmla="*/ 996 w 1328"/>
                    <a:gd name="T67" fmla="*/ 1185 h 1327"/>
                    <a:gd name="T68" fmla="*/ 885 w 1328"/>
                    <a:gd name="T69" fmla="*/ 1153 h 1327"/>
                    <a:gd name="T70" fmla="*/ 790 w 1328"/>
                    <a:gd name="T71" fmla="*/ 1249 h 1327"/>
                    <a:gd name="T72" fmla="*/ 759 w 1328"/>
                    <a:gd name="T73" fmla="*/ 1306 h 1327"/>
                    <a:gd name="T74" fmla="*/ 699 w 1328"/>
                    <a:gd name="T75" fmla="*/ 1327 h 1327"/>
                    <a:gd name="T76" fmla="*/ 566 w 1328"/>
                    <a:gd name="T77" fmla="*/ 1315 h 1327"/>
                    <a:gd name="T78" fmla="*/ 524 w 1328"/>
                    <a:gd name="T79" fmla="*/ 1267 h 1327"/>
                    <a:gd name="T80" fmla="*/ 471 w 1328"/>
                    <a:gd name="T81" fmla="*/ 1162 h 1327"/>
                    <a:gd name="T82" fmla="*/ 339 w 1328"/>
                    <a:gd name="T83" fmla="*/ 1165 h 1327"/>
                    <a:gd name="T84" fmla="*/ 277 w 1328"/>
                    <a:gd name="T85" fmla="*/ 1184 h 1327"/>
                    <a:gd name="T86" fmla="*/ 219 w 1328"/>
                    <a:gd name="T87" fmla="*/ 1157 h 1327"/>
                    <a:gd name="T88" fmla="*/ 133 w 1328"/>
                    <a:gd name="T89" fmla="*/ 1054 h 1327"/>
                    <a:gd name="T90" fmla="*/ 138 w 1328"/>
                    <a:gd name="T91" fmla="*/ 991 h 1327"/>
                    <a:gd name="T92" fmla="*/ 174 w 1328"/>
                    <a:gd name="T93" fmla="*/ 882 h 1327"/>
                    <a:gd name="T94" fmla="*/ 78 w 1328"/>
                    <a:gd name="T95" fmla="*/ 795 h 1327"/>
                    <a:gd name="T96" fmla="*/ 23 w 1328"/>
                    <a:gd name="T97" fmla="*/ 764 h 1327"/>
                    <a:gd name="T98" fmla="*/ 0 w 1328"/>
                    <a:gd name="T99" fmla="*/ 704 h 1327"/>
                    <a:gd name="T100" fmla="*/ 12 w 1328"/>
                    <a:gd name="T101" fmla="*/ 571 h 1327"/>
                    <a:gd name="T102" fmla="*/ 60 w 1328"/>
                    <a:gd name="T103" fmla="*/ 529 h 1327"/>
                    <a:gd name="T104" fmla="*/ 159 w 1328"/>
                    <a:gd name="T105" fmla="*/ 474 h 1327"/>
                    <a:gd name="T106" fmla="*/ 158 w 1328"/>
                    <a:gd name="T107" fmla="*/ 342 h 1327"/>
                    <a:gd name="T108" fmla="*/ 140 w 1328"/>
                    <a:gd name="T109" fmla="*/ 281 h 1327"/>
                    <a:gd name="T110" fmla="*/ 166 w 1328"/>
                    <a:gd name="T111" fmla="*/ 223 h 1327"/>
                    <a:gd name="T112" fmla="*/ 270 w 1328"/>
                    <a:gd name="T113" fmla="*/ 137 h 1327"/>
                    <a:gd name="T114" fmla="*/ 333 w 1328"/>
                    <a:gd name="T115" fmla="*/ 142 h 1327"/>
                    <a:gd name="T116" fmla="*/ 440 w 1328"/>
                    <a:gd name="T117" fmla="*/ 167 h 1327"/>
                    <a:gd name="T118" fmla="*/ 539 w 1328"/>
                    <a:gd name="T119" fmla="*/ 79 h 1327"/>
                    <a:gd name="T120" fmla="*/ 570 w 1328"/>
                    <a:gd name="T121" fmla="*/ 22 h 1327"/>
                    <a:gd name="T122" fmla="*/ 630 w 1328"/>
                    <a:gd name="T123" fmla="*/ 0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8" h="1327">
                      <a:moveTo>
                        <a:pt x="670" y="421"/>
                      </a:moveTo>
                      <a:lnTo>
                        <a:pt x="632" y="424"/>
                      </a:lnTo>
                      <a:lnTo>
                        <a:pt x="595" y="433"/>
                      </a:lnTo>
                      <a:lnTo>
                        <a:pt x="561" y="447"/>
                      </a:lnTo>
                      <a:lnTo>
                        <a:pt x="529" y="465"/>
                      </a:lnTo>
                      <a:lnTo>
                        <a:pt x="502" y="489"/>
                      </a:lnTo>
                      <a:lnTo>
                        <a:pt x="477" y="516"/>
                      </a:lnTo>
                      <a:lnTo>
                        <a:pt x="458" y="547"/>
                      </a:lnTo>
                      <a:lnTo>
                        <a:pt x="443" y="581"/>
                      </a:lnTo>
                      <a:lnTo>
                        <a:pt x="433" y="617"/>
                      </a:lnTo>
                      <a:lnTo>
                        <a:pt x="430" y="655"/>
                      </a:lnTo>
                      <a:lnTo>
                        <a:pt x="432" y="694"/>
                      </a:lnTo>
                      <a:lnTo>
                        <a:pt x="442" y="731"/>
                      </a:lnTo>
                      <a:lnTo>
                        <a:pt x="455" y="764"/>
                      </a:lnTo>
                      <a:lnTo>
                        <a:pt x="474" y="796"/>
                      </a:lnTo>
                      <a:lnTo>
                        <a:pt x="498" y="823"/>
                      </a:lnTo>
                      <a:lnTo>
                        <a:pt x="525" y="848"/>
                      </a:lnTo>
                      <a:lnTo>
                        <a:pt x="556" y="867"/>
                      </a:lnTo>
                      <a:lnTo>
                        <a:pt x="589" y="882"/>
                      </a:lnTo>
                      <a:lnTo>
                        <a:pt x="626" y="891"/>
                      </a:lnTo>
                      <a:lnTo>
                        <a:pt x="664" y="896"/>
                      </a:lnTo>
                      <a:lnTo>
                        <a:pt x="702" y="892"/>
                      </a:lnTo>
                      <a:lnTo>
                        <a:pt x="739" y="884"/>
                      </a:lnTo>
                      <a:lnTo>
                        <a:pt x="773" y="870"/>
                      </a:lnTo>
                      <a:lnTo>
                        <a:pt x="805" y="851"/>
                      </a:lnTo>
                      <a:lnTo>
                        <a:pt x="832" y="827"/>
                      </a:lnTo>
                      <a:lnTo>
                        <a:pt x="857" y="800"/>
                      </a:lnTo>
                      <a:lnTo>
                        <a:pt x="876" y="769"/>
                      </a:lnTo>
                      <a:lnTo>
                        <a:pt x="891" y="736"/>
                      </a:lnTo>
                      <a:lnTo>
                        <a:pt x="900" y="699"/>
                      </a:lnTo>
                      <a:lnTo>
                        <a:pt x="903" y="662"/>
                      </a:lnTo>
                      <a:lnTo>
                        <a:pt x="901" y="623"/>
                      </a:lnTo>
                      <a:lnTo>
                        <a:pt x="892" y="586"/>
                      </a:lnTo>
                      <a:lnTo>
                        <a:pt x="879" y="552"/>
                      </a:lnTo>
                      <a:lnTo>
                        <a:pt x="860" y="521"/>
                      </a:lnTo>
                      <a:lnTo>
                        <a:pt x="836" y="493"/>
                      </a:lnTo>
                      <a:lnTo>
                        <a:pt x="809" y="468"/>
                      </a:lnTo>
                      <a:lnTo>
                        <a:pt x="778" y="449"/>
                      </a:lnTo>
                      <a:lnTo>
                        <a:pt x="745" y="435"/>
                      </a:lnTo>
                      <a:lnTo>
                        <a:pt x="708" y="424"/>
                      </a:lnTo>
                      <a:lnTo>
                        <a:pt x="670" y="421"/>
                      </a:lnTo>
                      <a:close/>
                      <a:moveTo>
                        <a:pt x="630" y="0"/>
                      </a:moveTo>
                      <a:lnTo>
                        <a:pt x="720" y="1"/>
                      </a:lnTo>
                      <a:lnTo>
                        <a:pt x="743" y="3"/>
                      </a:lnTo>
                      <a:lnTo>
                        <a:pt x="763" y="11"/>
                      </a:lnTo>
                      <a:lnTo>
                        <a:pt x="780" y="25"/>
                      </a:lnTo>
                      <a:lnTo>
                        <a:pt x="795" y="41"/>
                      </a:lnTo>
                      <a:lnTo>
                        <a:pt x="804" y="60"/>
                      </a:lnTo>
                      <a:lnTo>
                        <a:pt x="809" y="82"/>
                      </a:lnTo>
                      <a:lnTo>
                        <a:pt x="815" y="138"/>
                      </a:lnTo>
                      <a:lnTo>
                        <a:pt x="861" y="153"/>
                      </a:lnTo>
                      <a:lnTo>
                        <a:pt x="904" y="172"/>
                      </a:lnTo>
                      <a:lnTo>
                        <a:pt x="946" y="195"/>
                      </a:lnTo>
                      <a:lnTo>
                        <a:pt x="990" y="161"/>
                      </a:lnTo>
                      <a:lnTo>
                        <a:pt x="1009" y="150"/>
                      </a:lnTo>
                      <a:lnTo>
                        <a:pt x="1030" y="144"/>
                      </a:lnTo>
                      <a:lnTo>
                        <a:pt x="1051" y="143"/>
                      </a:lnTo>
                      <a:lnTo>
                        <a:pt x="1072" y="147"/>
                      </a:lnTo>
                      <a:lnTo>
                        <a:pt x="1092" y="156"/>
                      </a:lnTo>
                      <a:lnTo>
                        <a:pt x="1109" y="170"/>
                      </a:lnTo>
                      <a:lnTo>
                        <a:pt x="1173" y="235"/>
                      </a:lnTo>
                      <a:lnTo>
                        <a:pt x="1186" y="253"/>
                      </a:lnTo>
                      <a:lnTo>
                        <a:pt x="1194" y="273"/>
                      </a:lnTo>
                      <a:lnTo>
                        <a:pt x="1198" y="293"/>
                      </a:lnTo>
                      <a:lnTo>
                        <a:pt x="1196" y="315"/>
                      </a:lnTo>
                      <a:lnTo>
                        <a:pt x="1190" y="335"/>
                      </a:lnTo>
                      <a:lnTo>
                        <a:pt x="1178" y="354"/>
                      </a:lnTo>
                      <a:lnTo>
                        <a:pt x="1142" y="399"/>
                      </a:lnTo>
                      <a:lnTo>
                        <a:pt x="1162" y="440"/>
                      </a:lnTo>
                      <a:lnTo>
                        <a:pt x="1178" y="481"/>
                      </a:lnTo>
                      <a:lnTo>
                        <a:pt x="1191" y="525"/>
                      </a:lnTo>
                      <a:lnTo>
                        <a:pt x="1249" y="532"/>
                      </a:lnTo>
                      <a:lnTo>
                        <a:pt x="1271" y="538"/>
                      </a:lnTo>
                      <a:lnTo>
                        <a:pt x="1290" y="549"/>
                      </a:lnTo>
                      <a:lnTo>
                        <a:pt x="1306" y="563"/>
                      </a:lnTo>
                      <a:lnTo>
                        <a:pt x="1318" y="580"/>
                      </a:lnTo>
                      <a:lnTo>
                        <a:pt x="1326" y="600"/>
                      </a:lnTo>
                      <a:lnTo>
                        <a:pt x="1328" y="623"/>
                      </a:lnTo>
                      <a:lnTo>
                        <a:pt x="1327" y="714"/>
                      </a:lnTo>
                      <a:lnTo>
                        <a:pt x="1324" y="736"/>
                      </a:lnTo>
                      <a:lnTo>
                        <a:pt x="1315" y="756"/>
                      </a:lnTo>
                      <a:lnTo>
                        <a:pt x="1303" y="773"/>
                      </a:lnTo>
                      <a:lnTo>
                        <a:pt x="1287" y="788"/>
                      </a:lnTo>
                      <a:lnTo>
                        <a:pt x="1268" y="798"/>
                      </a:lnTo>
                      <a:lnTo>
                        <a:pt x="1246" y="803"/>
                      </a:lnTo>
                      <a:lnTo>
                        <a:pt x="1186" y="809"/>
                      </a:lnTo>
                      <a:lnTo>
                        <a:pt x="1172" y="853"/>
                      </a:lnTo>
                      <a:lnTo>
                        <a:pt x="1154" y="895"/>
                      </a:lnTo>
                      <a:lnTo>
                        <a:pt x="1131" y="935"/>
                      </a:lnTo>
                      <a:lnTo>
                        <a:pt x="1170" y="985"/>
                      </a:lnTo>
                      <a:lnTo>
                        <a:pt x="1181" y="1004"/>
                      </a:lnTo>
                      <a:lnTo>
                        <a:pt x="1188" y="1025"/>
                      </a:lnTo>
                      <a:lnTo>
                        <a:pt x="1189" y="1046"/>
                      </a:lnTo>
                      <a:lnTo>
                        <a:pt x="1185" y="1067"/>
                      </a:lnTo>
                      <a:lnTo>
                        <a:pt x="1176" y="1087"/>
                      </a:lnTo>
                      <a:lnTo>
                        <a:pt x="1162" y="1104"/>
                      </a:lnTo>
                      <a:lnTo>
                        <a:pt x="1097" y="1168"/>
                      </a:lnTo>
                      <a:lnTo>
                        <a:pt x="1079" y="1181"/>
                      </a:lnTo>
                      <a:lnTo>
                        <a:pt x="1059" y="1191"/>
                      </a:lnTo>
                      <a:lnTo>
                        <a:pt x="1038" y="1194"/>
                      </a:lnTo>
                      <a:lnTo>
                        <a:pt x="1016" y="1192"/>
                      </a:lnTo>
                      <a:lnTo>
                        <a:pt x="996" y="1185"/>
                      </a:lnTo>
                      <a:lnTo>
                        <a:pt x="978" y="1173"/>
                      </a:lnTo>
                      <a:lnTo>
                        <a:pt x="927" y="1133"/>
                      </a:lnTo>
                      <a:lnTo>
                        <a:pt x="885" y="1153"/>
                      </a:lnTo>
                      <a:lnTo>
                        <a:pt x="842" y="1170"/>
                      </a:lnTo>
                      <a:lnTo>
                        <a:pt x="798" y="1183"/>
                      </a:lnTo>
                      <a:lnTo>
                        <a:pt x="790" y="1249"/>
                      </a:lnTo>
                      <a:lnTo>
                        <a:pt x="783" y="1270"/>
                      </a:lnTo>
                      <a:lnTo>
                        <a:pt x="773" y="1289"/>
                      </a:lnTo>
                      <a:lnTo>
                        <a:pt x="759" y="1306"/>
                      </a:lnTo>
                      <a:lnTo>
                        <a:pt x="741" y="1318"/>
                      </a:lnTo>
                      <a:lnTo>
                        <a:pt x="720" y="1325"/>
                      </a:lnTo>
                      <a:lnTo>
                        <a:pt x="699" y="1327"/>
                      </a:lnTo>
                      <a:lnTo>
                        <a:pt x="607" y="1326"/>
                      </a:lnTo>
                      <a:lnTo>
                        <a:pt x="585" y="1323"/>
                      </a:lnTo>
                      <a:lnTo>
                        <a:pt x="566" y="1315"/>
                      </a:lnTo>
                      <a:lnTo>
                        <a:pt x="547" y="1302"/>
                      </a:lnTo>
                      <a:lnTo>
                        <a:pt x="534" y="1286"/>
                      </a:lnTo>
                      <a:lnTo>
                        <a:pt x="524" y="1267"/>
                      </a:lnTo>
                      <a:lnTo>
                        <a:pt x="519" y="1246"/>
                      </a:lnTo>
                      <a:lnTo>
                        <a:pt x="512" y="1176"/>
                      </a:lnTo>
                      <a:lnTo>
                        <a:pt x="471" y="1162"/>
                      </a:lnTo>
                      <a:lnTo>
                        <a:pt x="430" y="1145"/>
                      </a:lnTo>
                      <a:lnTo>
                        <a:pt x="393" y="1124"/>
                      </a:lnTo>
                      <a:lnTo>
                        <a:pt x="339" y="1165"/>
                      </a:lnTo>
                      <a:lnTo>
                        <a:pt x="320" y="1177"/>
                      </a:lnTo>
                      <a:lnTo>
                        <a:pt x="298" y="1183"/>
                      </a:lnTo>
                      <a:lnTo>
                        <a:pt x="277" y="1184"/>
                      </a:lnTo>
                      <a:lnTo>
                        <a:pt x="256" y="1180"/>
                      </a:lnTo>
                      <a:lnTo>
                        <a:pt x="236" y="1171"/>
                      </a:lnTo>
                      <a:lnTo>
                        <a:pt x="219" y="1157"/>
                      </a:lnTo>
                      <a:lnTo>
                        <a:pt x="156" y="1092"/>
                      </a:lnTo>
                      <a:lnTo>
                        <a:pt x="142" y="1075"/>
                      </a:lnTo>
                      <a:lnTo>
                        <a:pt x="133" y="1054"/>
                      </a:lnTo>
                      <a:lnTo>
                        <a:pt x="130" y="1034"/>
                      </a:lnTo>
                      <a:lnTo>
                        <a:pt x="131" y="1013"/>
                      </a:lnTo>
                      <a:lnTo>
                        <a:pt x="138" y="991"/>
                      </a:lnTo>
                      <a:lnTo>
                        <a:pt x="150" y="973"/>
                      </a:lnTo>
                      <a:lnTo>
                        <a:pt x="193" y="919"/>
                      </a:lnTo>
                      <a:lnTo>
                        <a:pt x="174" y="882"/>
                      </a:lnTo>
                      <a:lnTo>
                        <a:pt x="159" y="843"/>
                      </a:lnTo>
                      <a:lnTo>
                        <a:pt x="146" y="803"/>
                      </a:lnTo>
                      <a:lnTo>
                        <a:pt x="78" y="795"/>
                      </a:lnTo>
                      <a:lnTo>
                        <a:pt x="57" y="789"/>
                      </a:lnTo>
                      <a:lnTo>
                        <a:pt x="38" y="779"/>
                      </a:lnTo>
                      <a:lnTo>
                        <a:pt x="23" y="764"/>
                      </a:lnTo>
                      <a:lnTo>
                        <a:pt x="10" y="746"/>
                      </a:lnTo>
                      <a:lnTo>
                        <a:pt x="3" y="727"/>
                      </a:lnTo>
                      <a:lnTo>
                        <a:pt x="0" y="704"/>
                      </a:lnTo>
                      <a:lnTo>
                        <a:pt x="1" y="613"/>
                      </a:lnTo>
                      <a:lnTo>
                        <a:pt x="4" y="590"/>
                      </a:lnTo>
                      <a:lnTo>
                        <a:pt x="12" y="571"/>
                      </a:lnTo>
                      <a:lnTo>
                        <a:pt x="25" y="554"/>
                      </a:lnTo>
                      <a:lnTo>
                        <a:pt x="41" y="539"/>
                      </a:lnTo>
                      <a:lnTo>
                        <a:pt x="60" y="529"/>
                      </a:lnTo>
                      <a:lnTo>
                        <a:pt x="82" y="524"/>
                      </a:lnTo>
                      <a:lnTo>
                        <a:pt x="145" y="518"/>
                      </a:lnTo>
                      <a:lnTo>
                        <a:pt x="159" y="474"/>
                      </a:lnTo>
                      <a:lnTo>
                        <a:pt x="176" y="433"/>
                      </a:lnTo>
                      <a:lnTo>
                        <a:pt x="196" y="392"/>
                      </a:lnTo>
                      <a:lnTo>
                        <a:pt x="158" y="342"/>
                      </a:lnTo>
                      <a:lnTo>
                        <a:pt x="147" y="323"/>
                      </a:lnTo>
                      <a:lnTo>
                        <a:pt x="141" y="302"/>
                      </a:lnTo>
                      <a:lnTo>
                        <a:pt x="140" y="281"/>
                      </a:lnTo>
                      <a:lnTo>
                        <a:pt x="144" y="260"/>
                      </a:lnTo>
                      <a:lnTo>
                        <a:pt x="153" y="240"/>
                      </a:lnTo>
                      <a:lnTo>
                        <a:pt x="166" y="223"/>
                      </a:lnTo>
                      <a:lnTo>
                        <a:pt x="232" y="159"/>
                      </a:lnTo>
                      <a:lnTo>
                        <a:pt x="249" y="145"/>
                      </a:lnTo>
                      <a:lnTo>
                        <a:pt x="270" y="137"/>
                      </a:lnTo>
                      <a:lnTo>
                        <a:pt x="290" y="132"/>
                      </a:lnTo>
                      <a:lnTo>
                        <a:pt x="311" y="135"/>
                      </a:lnTo>
                      <a:lnTo>
                        <a:pt x="333" y="142"/>
                      </a:lnTo>
                      <a:lnTo>
                        <a:pt x="351" y="153"/>
                      </a:lnTo>
                      <a:lnTo>
                        <a:pt x="396" y="189"/>
                      </a:lnTo>
                      <a:lnTo>
                        <a:pt x="440" y="167"/>
                      </a:lnTo>
                      <a:lnTo>
                        <a:pt x="485" y="149"/>
                      </a:lnTo>
                      <a:lnTo>
                        <a:pt x="532" y="135"/>
                      </a:lnTo>
                      <a:lnTo>
                        <a:pt x="539" y="79"/>
                      </a:lnTo>
                      <a:lnTo>
                        <a:pt x="544" y="56"/>
                      </a:lnTo>
                      <a:lnTo>
                        <a:pt x="555" y="38"/>
                      </a:lnTo>
                      <a:lnTo>
                        <a:pt x="570" y="22"/>
                      </a:lnTo>
                      <a:lnTo>
                        <a:pt x="587" y="9"/>
                      </a:lnTo>
                      <a:lnTo>
                        <a:pt x="607" y="2"/>
                      </a:lnTo>
                      <a:lnTo>
                        <a:pt x="6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grpSp>
        </p:grpSp>
        <p:grpSp>
          <p:nvGrpSpPr>
            <p:cNvPr id="393" name="Group 392"/>
            <p:cNvGrpSpPr/>
            <p:nvPr/>
          </p:nvGrpSpPr>
          <p:grpSpPr>
            <a:xfrm>
              <a:off x="5734738" y="3105688"/>
              <a:ext cx="939921" cy="939921"/>
              <a:chOff x="4035963" y="2658103"/>
              <a:chExt cx="1096575" cy="1096574"/>
            </a:xfrm>
          </p:grpSpPr>
          <p:sp>
            <p:nvSpPr>
              <p:cNvPr id="394" name="Rectangle 393"/>
              <p:cNvSpPr/>
              <p:nvPr/>
            </p:nvSpPr>
            <p:spPr>
              <a:xfrm>
                <a:off x="4035963" y="2658103"/>
                <a:ext cx="1096575" cy="1096574"/>
              </a:xfrm>
              <a:prstGeom prst="rect">
                <a:avLst/>
              </a:prstGeom>
              <a:solidFill>
                <a:srgbClr val="DB536A"/>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 b="1" dirty="0">
                    <a:solidFill>
                      <a:schemeClr val="bg1"/>
                    </a:solidFill>
                    <a:cs typeface="Arial"/>
                  </a:rPr>
                  <a:t>Sprint Planning</a:t>
                </a:r>
              </a:p>
            </p:txBody>
          </p:sp>
          <p:grpSp>
            <p:nvGrpSpPr>
              <p:cNvPr id="395" name="Group 4"/>
              <p:cNvGrpSpPr>
                <a:grpSpLocks noChangeAspect="1"/>
              </p:cNvGrpSpPr>
              <p:nvPr/>
            </p:nvGrpSpPr>
            <p:grpSpPr bwMode="auto">
              <a:xfrm>
                <a:off x="4384541" y="2871922"/>
                <a:ext cx="444006" cy="420921"/>
                <a:chOff x="831" y="471"/>
                <a:chExt cx="402" cy="381"/>
              </a:xfrm>
              <a:solidFill>
                <a:schemeClr val="bg1"/>
              </a:solidFill>
            </p:grpSpPr>
            <p:sp>
              <p:nvSpPr>
                <p:cNvPr id="396" name="Freeform 6"/>
                <p:cNvSpPr>
                  <a:spLocks/>
                </p:cNvSpPr>
                <p:nvPr/>
              </p:nvSpPr>
              <p:spPr bwMode="auto">
                <a:xfrm>
                  <a:off x="1068" y="753"/>
                  <a:ext cx="66" cy="35"/>
                </a:xfrm>
                <a:custGeom>
                  <a:avLst/>
                  <a:gdLst>
                    <a:gd name="T0" fmla="*/ 343 w 592"/>
                    <a:gd name="T1" fmla="*/ 0 h 314"/>
                    <a:gd name="T2" fmla="*/ 592 w 592"/>
                    <a:gd name="T3" fmla="*/ 0 h 314"/>
                    <a:gd name="T4" fmla="*/ 160 w 592"/>
                    <a:gd name="T5" fmla="*/ 314 h 314"/>
                    <a:gd name="T6" fmla="*/ 0 w 592"/>
                    <a:gd name="T7" fmla="*/ 250 h 314"/>
                    <a:gd name="T8" fmla="*/ 343 w 592"/>
                    <a:gd name="T9" fmla="*/ 0 h 314"/>
                  </a:gdLst>
                  <a:ahLst/>
                  <a:cxnLst>
                    <a:cxn ang="0">
                      <a:pos x="T0" y="T1"/>
                    </a:cxn>
                    <a:cxn ang="0">
                      <a:pos x="T2" y="T3"/>
                    </a:cxn>
                    <a:cxn ang="0">
                      <a:pos x="T4" y="T5"/>
                    </a:cxn>
                    <a:cxn ang="0">
                      <a:pos x="T6" y="T7"/>
                    </a:cxn>
                    <a:cxn ang="0">
                      <a:pos x="T8" y="T9"/>
                    </a:cxn>
                  </a:cxnLst>
                  <a:rect l="0" t="0" r="r" b="b"/>
                  <a:pathLst>
                    <a:path w="592" h="314">
                      <a:moveTo>
                        <a:pt x="343" y="0"/>
                      </a:moveTo>
                      <a:lnTo>
                        <a:pt x="592" y="0"/>
                      </a:lnTo>
                      <a:lnTo>
                        <a:pt x="160" y="314"/>
                      </a:lnTo>
                      <a:lnTo>
                        <a:pt x="0" y="250"/>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397" name="Freeform 7"/>
                <p:cNvSpPr>
                  <a:spLocks/>
                </p:cNvSpPr>
                <p:nvPr/>
              </p:nvSpPr>
              <p:spPr bwMode="auto">
                <a:xfrm>
                  <a:off x="1056" y="639"/>
                  <a:ext cx="67" cy="36"/>
                </a:xfrm>
                <a:custGeom>
                  <a:avLst/>
                  <a:gdLst>
                    <a:gd name="T0" fmla="*/ 0 w 604"/>
                    <a:gd name="T1" fmla="*/ 0 h 322"/>
                    <a:gd name="T2" fmla="*/ 249 w 604"/>
                    <a:gd name="T3" fmla="*/ 0 h 322"/>
                    <a:gd name="T4" fmla="*/ 604 w 604"/>
                    <a:gd name="T5" fmla="*/ 259 h 322"/>
                    <a:gd name="T6" fmla="*/ 444 w 604"/>
                    <a:gd name="T7" fmla="*/ 322 h 322"/>
                    <a:gd name="T8" fmla="*/ 0 w 604"/>
                    <a:gd name="T9" fmla="*/ 0 h 322"/>
                  </a:gdLst>
                  <a:ahLst/>
                  <a:cxnLst>
                    <a:cxn ang="0">
                      <a:pos x="T0" y="T1"/>
                    </a:cxn>
                    <a:cxn ang="0">
                      <a:pos x="T2" y="T3"/>
                    </a:cxn>
                    <a:cxn ang="0">
                      <a:pos x="T4" y="T5"/>
                    </a:cxn>
                    <a:cxn ang="0">
                      <a:pos x="T6" y="T7"/>
                    </a:cxn>
                    <a:cxn ang="0">
                      <a:pos x="T8" y="T9"/>
                    </a:cxn>
                  </a:cxnLst>
                  <a:rect l="0" t="0" r="r" b="b"/>
                  <a:pathLst>
                    <a:path w="604" h="322">
                      <a:moveTo>
                        <a:pt x="0" y="0"/>
                      </a:moveTo>
                      <a:lnTo>
                        <a:pt x="249" y="0"/>
                      </a:lnTo>
                      <a:lnTo>
                        <a:pt x="604" y="259"/>
                      </a:lnTo>
                      <a:lnTo>
                        <a:pt x="444" y="32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398" name="Freeform 8"/>
                <p:cNvSpPr>
                  <a:spLocks/>
                </p:cNvSpPr>
                <p:nvPr/>
              </p:nvSpPr>
              <p:spPr bwMode="auto">
                <a:xfrm>
                  <a:off x="930" y="753"/>
                  <a:ext cx="66" cy="35"/>
                </a:xfrm>
                <a:custGeom>
                  <a:avLst/>
                  <a:gdLst>
                    <a:gd name="T0" fmla="*/ 0 w 592"/>
                    <a:gd name="T1" fmla="*/ 0 h 314"/>
                    <a:gd name="T2" fmla="*/ 248 w 592"/>
                    <a:gd name="T3" fmla="*/ 0 h 314"/>
                    <a:gd name="T4" fmla="*/ 592 w 592"/>
                    <a:gd name="T5" fmla="*/ 250 h 314"/>
                    <a:gd name="T6" fmla="*/ 430 w 592"/>
                    <a:gd name="T7" fmla="*/ 314 h 314"/>
                    <a:gd name="T8" fmla="*/ 0 w 592"/>
                    <a:gd name="T9" fmla="*/ 0 h 314"/>
                  </a:gdLst>
                  <a:ahLst/>
                  <a:cxnLst>
                    <a:cxn ang="0">
                      <a:pos x="T0" y="T1"/>
                    </a:cxn>
                    <a:cxn ang="0">
                      <a:pos x="T2" y="T3"/>
                    </a:cxn>
                    <a:cxn ang="0">
                      <a:pos x="T4" y="T5"/>
                    </a:cxn>
                    <a:cxn ang="0">
                      <a:pos x="T6" y="T7"/>
                    </a:cxn>
                    <a:cxn ang="0">
                      <a:pos x="T8" y="T9"/>
                    </a:cxn>
                  </a:cxnLst>
                  <a:rect l="0" t="0" r="r" b="b"/>
                  <a:pathLst>
                    <a:path w="592" h="314">
                      <a:moveTo>
                        <a:pt x="0" y="0"/>
                      </a:moveTo>
                      <a:lnTo>
                        <a:pt x="248" y="0"/>
                      </a:lnTo>
                      <a:lnTo>
                        <a:pt x="592" y="250"/>
                      </a:lnTo>
                      <a:lnTo>
                        <a:pt x="430" y="31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399" name="Freeform 9"/>
                <p:cNvSpPr>
                  <a:spLocks/>
                </p:cNvSpPr>
                <p:nvPr/>
              </p:nvSpPr>
              <p:spPr bwMode="auto">
                <a:xfrm>
                  <a:off x="941" y="639"/>
                  <a:ext cx="67" cy="36"/>
                </a:xfrm>
                <a:custGeom>
                  <a:avLst/>
                  <a:gdLst>
                    <a:gd name="T0" fmla="*/ 356 w 604"/>
                    <a:gd name="T1" fmla="*/ 0 h 322"/>
                    <a:gd name="T2" fmla="*/ 604 w 604"/>
                    <a:gd name="T3" fmla="*/ 0 h 322"/>
                    <a:gd name="T4" fmla="*/ 161 w 604"/>
                    <a:gd name="T5" fmla="*/ 322 h 322"/>
                    <a:gd name="T6" fmla="*/ 0 w 604"/>
                    <a:gd name="T7" fmla="*/ 259 h 322"/>
                    <a:gd name="T8" fmla="*/ 356 w 604"/>
                    <a:gd name="T9" fmla="*/ 0 h 322"/>
                  </a:gdLst>
                  <a:ahLst/>
                  <a:cxnLst>
                    <a:cxn ang="0">
                      <a:pos x="T0" y="T1"/>
                    </a:cxn>
                    <a:cxn ang="0">
                      <a:pos x="T2" y="T3"/>
                    </a:cxn>
                    <a:cxn ang="0">
                      <a:pos x="T4" y="T5"/>
                    </a:cxn>
                    <a:cxn ang="0">
                      <a:pos x="T6" y="T7"/>
                    </a:cxn>
                    <a:cxn ang="0">
                      <a:pos x="T8" y="T9"/>
                    </a:cxn>
                  </a:cxnLst>
                  <a:rect l="0" t="0" r="r" b="b"/>
                  <a:pathLst>
                    <a:path w="604" h="322">
                      <a:moveTo>
                        <a:pt x="356" y="0"/>
                      </a:moveTo>
                      <a:lnTo>
                        <a:pt x="604" y="0"/>
                      </a:lnTo>
                      <a:lnTo>
                        <a:pt x="161" y="322"/>
                      </a:lnTo>
                      <a:lnTo>
                        <a:pt x="0" y="259"/>
                      </a:lnTo>
                      <a:lnTo>
                        <a:pt x="3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400" name="Freeform 10"/>
                <p:cNvSpPr>
                  <a:spLocks/>
                </p:cNvSpPr>
                <p:nvPr/>
              </p:nvSpPr>
              <p:spPr bwMode="auto">
                <a:xfrm>
                  <a:off x="998" y="471"/>
                  <a:ext cx="68" cy="80"/>
                </a:xfrm>
                <a:custGeom>
                  <a:avLst/>
                  <a:gdLst>
                    <a:gd name="T0" fmla="*/ 303 w 606"/>
                    <a:gd name="T1" fmla="*/ 0 h 725"/>
                    <a:gd name="T2" fmla="*/ 351 w 606"/>
                    <a:gd name="T3" fmla="*/ 1 h 725"/>
                    <a:gd name="T4" fmla="*/ 395 w 606"/>
                    <a:gd name="T5" fmla="*/ 7 h 725"/>
                    <a:gd name="T6" fmla="*/ 436 w 606"/>
                    <a:gd name="T7" fmla="*/ 18 h 725"/>
                    <a:gd name="T8" fmla="*/ 471 w 606"/>
                    <a:gd name="T9" fmla="*/ 33 h 725"/>
                    <a:gd name="T10" fmla="*/ 502 w 606"/>
                    <a:gd name="T11" fmla="*/ 51 h 725"/>
                    <a:gd name="T12" fmla="*/ 530 w 606"/>
                    <a:gd name="T13" fmla="*/ 74 h 725"/>
                    <a:gd name="T14" fmla="*/ 553 w 606"/>
                    <a:gd name="T15" fmla="*/ 102 h 725"/>
                    <a:gd name="T16" fmla="*/ 573 w 606"/>
                    <a:gd name="T17" fmla="*/ 132 h 725"/>
                    <a:gd name="T18" fmla="*/ 587 w 606"/>
                    <a:gd name="T19" fmla="*/ 168 h 725"/>
                    <a:gd name="T20" fmla="*/ 598 w 606"/>
                    <a:gd name="T21" fmla="*/ 207 h 725"/>
                    <a:gd name="T22" fmla="*/ 604 w 606"/>
                    <a:gd name="T23" fmla="*/ 250 h 725"/>
                    <a:gd name="T24" fmla="*/ 606 w 606"/>
                    <a:gd name="T25" fmla="*/ 297 h 725"/>
                    <a:gd name="T26" fmla="*/ 604 w 606"/>
                    <a:gd name="T27" fmla="*/ 352 h 725"/>
                    <a:gd name="T28" fmla="*/ 600 w 606"/>
                    <a:gd name="T29" fmla="*/ 402 h 725"/>
                    <a:gd name="T30" fmla="*/ 592 w 606"/>
                    <a:gd name="T31" fmla="*/ 447 h 725"/>
                    <a:gd name="T32" fmla="*/ 581 w 606"/>
                    <a:gd name="T33" fmla="*/ 488 h 725"/>
                    <a:gd name="T34" fmla="*/ 569 w 606"/>
                    <a:gd name="T35" fmla="*/ 525 h 725"/>
                    <a:gd name="T36" fmla="*/ 555 w 606"/>
                    <a:gd name="T37" fmla="*/ 558 h 725"/>
                    <a:gd name="T38" fmla="*/ 539 w 606"/>
                    <a:gd name="T39" fmla="*/ 587 h 725"/>
                    <a:gd name="T40" fmla="*/ 522 w 606"/>
                    <a:gd name="T41" fmla="*/ 612 h 725"/>
                    <a:gd name="T42" fmla="*/ 504 w 606"/>
                    <a:gd name="T43" fmla="*/ 634 h 725"/>
                    <a:gd name="T44" fmla="*/ 484 w 606"/>
                    <a:gd name="T45" fmla="*/ 654 h 725"/>
                    <a:gd name="T46" fmla="*/ 464 w 606"/>
                    <a:gd name="T47" fmla="*/ 669 h 725"/>
                    <a:gd name="T48" fmla="*/ 444 w 606"/>
                    <a:gd name="T49" fmla="*/ 683 h 725"/>
                    <a:gd name="T50" fmla="*/ 426 w 606"/>
                    <a:gd name="T51" fmla="*/ 694 h 725"/>
                    <a:gd name="T52" fmla="*/ 406 w 606"/>
                    <a:gd name="T53" fmla="*/ 703 h 725"/>
                    <a:gd name="T54" fmla="*/ 387 w 606"/>
                    <a:gd name="T55" fmla="*/ 711 h 725"/>
                    <a:gd name="T56" fmla="*/ 371 w 606"/>
                    <a:gd name="T57" fmla="*/ 716 h 725"/>
                    <a:gd name="T58" fmla="*/ 354 w 606"/>
                    <a:gd name="T59" fmla="*/ 720 h 725"/>
                    <a:gd name="T60" fmla="*/ 340 w 606"/>
                    <a:gd name="T61" fmla="*/ 723 h 725"/>
                    <a:gd name="T62" fmla="*/ 328 w 606"/>
                    <a:gd name="T63" fmla="*/ 724 h 725"/>
                    <a:gd name="T64" fmla="*/ 317 w 606"/>
                    <a:gd name="T65" fmla="*/ 725 h 725"/>
                    <a:gd name="T66" fmla="*/ 309 w 606"/>
                    <a:gd name="T67" fmla="*/ 725 h 725"/>
                    <a:gd name="T68" fmla="*/ 305 w 606"/>
                    <a:gd name="T69" fmla="*/ 725 h 725"/>
                    <a:gd name="T70" fmla="*/ 303 w 606"/>
                    <a:gd name="T71" fmla="*/ 725 h 725"/>
                    <a:gd name="T72" fmla="*/ 262 w 606"/>
                    <a:gd name="T73" fmla="*/ 723 h 725"/>
                    <a:gd name="T74" fmla="*/ 223 w 606"/>
                    <a:gd name="T75" fmla="*/ 715 h 725"/>
                    <a:gd name="T76" fmla="*/ 187 w 606"/>
                    <a:gd name="T77" fmla="*/ 702 h 725"/>
                    <a:gd name="T78" fmla="*/ 154 w 606"/>
                    <a:gd name="T79" fmla="*/ 683 h 725"/>
                    <a:gd name="T80" fmla="*/ 123 w 606"/>
                    <a:gd name="T81" fmla="*/ 659 h 725"/>
                    <a:gd name="T82" fmla="*/ 96 w 606"/>
                    <a:gd name="T83" fmla="*/ 630 h 725"/>
                    <a:gd name="T84" fmla="*/ 72 w 606"/>
                    <a:gd name="T85" fmla="*/ 596 h 725"/>
                    <a:gd name="T86" fmla="*/ 51 w 606"/>
                    <a:gd name="T87" fmla="*/ 556 h 725"/>
                    <a:gd name="T88" fmla="*/ 34 w 606"/>
                    <a:gd name="T89" fmla="*/ 513 h 725"/>
                    <a:gd name="T90" fmla="*/ 20 w 606"/>
                    <a:gd name="T91" fmla="*/ 465 h 725"/>
                    <a:gd name="T92" fmla="*/ 10 w 606"/>
                    <a:gd name="T93" fmla="*/ 413 h 725"/>
                    <a:gd name="T94" fmla="*/ 4 w 606"/>
                    <a:gd name="T95" fmla="*/ 357 h 725"/>
                    <a:gd name="T96" fmla="*/ 0 w 606"/>
                    <a:gd name="T97" fmla="*/ 297 h 725"/>
                    <a:gd name="T98" fmla="*/ 3 w 606"/>
                    <a:gd name="T99" fmla="*/ 250 h 725"/>
                    <a:gd name="T100" fmla="*/ 9 w 606"/>
                    <a:gd name="T101" fmla="*/ 207 h 725"/>
                    <a:gd name="T102" fmla="*/ 20 w 606"/>
                    <a:gd name="T103" fmla="*/ 168 h 725"/>
                    <a:gd name="T104" fmla="*/ 34 w 606"/>
                    <a:gd name="T105" fmla="*/ 132 h 725"/>
                    <a:gd name="T106" fmla="*/ 54 w 606"/>
                    <a:gd name="T107" fmla="*/ 102 h 725"/>
                    <a:gd name="T108" fmla="*/ 78 w 606"/>
                    <a:gd name="T109" fmla="*/ 74 h 725"/>
                    <a:gd name="T110" fmla="*/ 106 w 606"/>
                    <a:gd name="T111" fmla="*/ 51 h 725"/>
                    <a:gd name="T112" fmla="*/ 137 w 606"/>
                    <a:gd name="T113" fmla="*/ 33 h 725"/>
                    <a:gd name="T114" fmla="*/ 174 w 606"/>
                    <a:gd name="T115" fmla="*/ 18 h 725"/>
                    <a:gd name="T116" fmla="*/ 213 w 606"/>
                    <a:gd name="T117" fmla="*/ 7 h 725"/>
                    <a:gd name="T118" fmla="*/ 256 w 606"/>
                    <a:gd name="T119" fmla="*/ 1 h 725"/>
                    <a:gd name="T120" fmla="*/ 303 w 606"/>
                    <a:gd name="T121"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5">
                      <a:moveTo>
                        <a:pt x="303" y="0"/>
                      </a:moveTo>
                      <a:lnTo>
                        <a:pt x="351" y="1"/>
                      </a:lnTo>
                      <a:lnTo>
                        <a:pt x="395" y="7"/>
                      </a:lnTo>
                      <a:lnTo>
                        <a:pt x="436" y="18"/>
                      </a:lnTo>
                      <a:lnTo>
                        <a:pt x="471" y="33"/>
                      </a:lnTo>
                      <a:lnTo>
                        <a:pt x="502" y="51"/>
                      </a:lnTo>
                      <a:lnTo>
                        <a:pt x="530" y="74"/>
                      </a:lnTo>
                      <a:lnTo>
                        <a:pt x="553" y="102"/>
                      </a:lnTo>
                      <a:lnTo>
                        <a:pt x="573" y="132"/>
                      </a:lnTo>
                      <a:lnTo>
                        <a:pt x="587" y="168"/>
                      </a:lnTo>
                      <a:lnTo>
                        <a:pt x="598" y="207"/>
                      </a:lnTo>
                      <a:lnTo>
                        <a:pt x="604" y="250"/>
                      </a:lnTo>
                      <a:lnTo>
                        <a:pt x="606" y="297"/>
                      </a:lnTo>
                      <a:lnTo>
                        <a:pt x="604" y="352"/>
                      </a:lnTo>
                      <a:lnTo>
                        <a:pt x="600" y="402"/>
                      </a:lnTo>
                      <a:lnTo>
                        <a:pt x="592" y="447"/>
                      </a:lnTo>
                      <a:lnTo>
                        <a:pt x="581" y="488"/>
                      </a:lnTo>
                      <a:lnTo>
                        <a:pt x="569" y="525"/>
                      </a:lnTo>
                      <a:lnTo>
                        <a:pt x="555" y="558"/>
                      </a:lnTo>
                      <a:lnTo>
                        <a:pt x="539" y="587"/>
                      </a:lnTo>
                      <a:lnTo>
                        <a:pt x="522" y="612"/>
                      </a:lnTo>
                      <a:lnTo>
                        <a:pt x="504" y="634"/>
                      </a:lnTo>
                      <a:lnTo>
                        <a:pt x="484" y="654"/>
                      </a:lnTo>
                      <a:lnTo>
                        <a:pt x="464" y="669"/>
                      </a:lnTo>
                      <a:lnTo>
                        <a:pt x="444" y="683"/>
                      </a:lnTo>
                      <a:lnTo>
                        <a:pt x="426" y="694"/>
                      </a:lnTo>
                      <a:lnTo>
                        <a:pt x="406" y="703"/>
                      </a:lnTo>
                      <a:lnTo>
                        <a:pt x="387" y="711"/>
                      </a:lnTo>
                      <a:lnTo>
                        <a:pt x="371" y="716"/>
                      </a:lnTo>
                      <a:lnTo>
                        <a:pt x="354" y="720"/>
                      </a:lnTo>
                      <a:lnTo>
                        <a:pt x="340" y="723"/>
                      </a:lnTo>
                      <a:lnTo>
                        <a:pt x="328" y="724"/>
                      </a:lnTo>
                      <a:lnTo>
                        <a:pt x="317" y="725"/>
                      </a:lnTo>
                      <a:lnTo>
                        <a:pt x="309" y="725"/>
                      </a:lnTo>
                      <a:lnTo>
                        <a:pt x="305" y="725"/>
                      </a:lnTo>
                      <a:lnTo>
                        <a:pt x="303" y="725"/>
                      </a:lnTo>
                      <a:lnTo>
                        <a:pt x="262" y="723"/>
                      </a:lnTo>
                      <a:lnTo>
                        <a:pt x="223" y="715"/>
                      </a:lnTo>
                      <a:lnTo>
                        <a:pt x="187" y="702"/>
                      </a:lnTo>
                      <a:lnTo>
                        <a:pt x="154" y="683"/>
                      </a:lnTo>
                      <a:lnTo>
                        <a:pt x="123" y="659"/>
                      </a:lnTo>
                      <a:lnTo>
                        <a:pt x="96" y="630"/>
                      </a:lnTo>
                      <a:lnTo>
                        <a:pt x="72" y="596"/>
                      </a:lnTo>
                      <a:lnTo>
                        <a:pt x="51" y="556"/>
                      </a:lnTo>
                      <a:lnTo>
                        <a:pt x="34" y="513"/>
                      </a:lnTo>
                      <a:lnTo>
                        <a:pt x="20" y="465"/>
                      </a:lnTo>
                      <a:lnTo>
                        <a:pt x="10" y="413"/>
                      </a:lnTo>
                      <a:lnTo>
                        <a:pt x="4" y="357"/>
                      </a:lnTo>
                      <a:lnTo>
                        <a:pt x="0" y="297"/>
                      </a:lnTo>
                      <a:lnTo>
                        <a:pt x="3" y="250"/>
                      </a:lnTo>
                      <a:lnTo>
                        <a:pt x="9" y="207"/>
                      </a:lnTo>
                      <a:lnTo>
                        <a:pt x="20" y="168"/>
                      </a:lnTo>
                      <a:lnTo>
                        <a:pt x="34" y="132"/>
                      </a:lnTo>
                      <a:lnTo>
                        <a:pt x="54" y="102"/>
                      </a:lnTo>
                      <a:lnTo>
                        <a:pt x="78" y="74"/>
                      </a:lnTo>
                      <a:lnTo>
                        <a:pt x="106" y="51"/>
                      </a:lnTo>
                      <a:lnTo>
                        <a:pt x="137" y="33"/>
                      </a:lnTo>
                      <a:lnTo>
                        <a:pt x="174" y="18"/>
                      </a:lnTo>
                      <a:lnTo>
                        <a:pt x="213" y="7"/>
                      </a:lnTo>
                      <a:lnTo>
                        <a:pt x="256" y="1"/>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401" name="Freeform 11"/>
                <p:cNvSpPr>
                  <a:spLocks/>
                </p:cNvSpPr>
                <p:nvPr/>
              </p:nvSpPr>
              <p:spPr bwMode="auto">
                <a:xfrm>
                  <a:off x="961" y="553"/>
                  <a:ext cx="142" cy="67"/>
                </a:xfrm>
                <a:custGeom>
                  <a:avLst/>
                  <a:gdLst>
                    <a:gd name="T0" fmla="*/ 777 w 1281"/>
                    <a:gd name="T1" fmla="*/ 0 h 607"/>
                    <a:gd name="T2" fmla="*/ 790 w 1281"/>
                    <a:gd name="T3" fmla="*/ 4 h 607"/>
                    <a:gd name="T4" fmla="*/ 802 w 1281"/>
                    <a:gd name="T5" fmla="*/ 11 h 607"/>
                    <a:gd name="T6" fmla="*/ 873 w 1281"/>
                    <a:gd name="T7" fmla="*/ 71 h 607"/>
                    <a:gd name="T8" fmla="*/ 1176 w 1281"/>
                    <a:gd name="T9" fmla="*/ 191 h 607"/>
                    <a:gd name="T10" fmla="*/ 1191 w 1281"/>
                    <a:gd name="T11" fmla="*/ 201 h 607"/>
                    <a:gd name="T12" fmla="*/ 1206 w 1281"/>
                    <a:gd name="T13" fmla="*/ 217 h 607"/>
                    <a:gd name="T14" fmla="*/ 1219 w 1281"/>
                    <a:gd name="T15" fmla="*/ 238 h 607"/>
                    <a:gd name="T16" fmla="*/ 1230 w 1281"/>
                    <a:gd name="T17" fmla="*/ 262 h 607"/>
                    <a:gd name="T18" fmla="*/ 1239 w 1281"/>
                    <a:gd name="T19" fmla="*/ 289 h 607"/>
                    <a:gd name="T20" fmla="*/ 1247 w 1281"/>
                    <a:gd name="T21" fmla="*/ 320 h 607"/>
                    <a:gd name="T22" fmla="*/ 1254 w 1281"/>
                    <a:gd name="T23" fmla="*/ 352 h 607"/>
                    <a:gd name="T24" fmla="*/ 1259 w 1281"/>
                    <a:gd name="T25" fmla="*/ 386 h 607"/>
                    <a:gd name="T26" fmla="*/ 1264 w 1281"/>
                    <a:gd name="T27" fmla="*/ 419 h 607"/>
                    <a:gd name="T28" fmla="*/ 1268 w 1281"/>
                    <a:gd name="T29" fmla="*/ 452 h 607"/>
                    <a:gd name="T30" fmla="*/ 1271 w 1281"/>
                    <a:gd name="T31" fmla="*/ 483 h 607"/>
                    <a:gd name="T32" fmla="*/ 1274 w 1281"/>
                    <a:gd name="T33" fmla="*/ 514 h 607"/>
                    <a:gd name="T34" fmla="*/ 1276 w 1281"/>
                    <a:gd name="T35" fmla="*/ 540 h 607"/>
                    <a:gd name="T36" fmla="*/ 1277 w 1281"/>
                    <a:gd name="T37" fmla="*/ 565 h 607"/>
                    <a:gd name="T38" fmla="*/ 1279 w 1281"/>
                    <a:gd name="T39" fmla="*/ 584 h 607"/>
                    <a:gd name="T40" fmla="*/ 1280 w 1281"/>
                    <a:gd name="T41" fmla="*/ 599 h 607"/>
                    <a:gd name="T42" fmla="*/ 1281 w 1281"/>
                    <a:gd name="T43" fmla="*/ 607 h 607"/>
                    <a:gd name="T44" fmla="*/ 0 w 1281"/>
                    <a:gd name="T45" fmla="*/ 607 h 607"/>
                    <a:gd name="T46" fmla="*/ 1 w 1281"/>
                    <a:gd name="T47" fmla="*/ 599 h 607"/>
                    <a:gd name="T48" fmla="*/ 2 w 1281"/>
                    <a:gd name="T49" fmla="*/ 584 h 607"/>
                    <a:gd name="T50" fmla="*/ 3 w 1281"/>
                    <a:gd name="T51" fmla="*/ 565 h 607"/>
                    <a:gd name="T52" fmla="*/ 5 w 1281"/>
                    <a:gd name="T53" fmla="*/ 540 h 607"/>
                    <a:gd name="T54" fmla="*/ 7 w 1281"/>
                    <a:gd name="T55" fmla="*/ 514 h 607"/>
                    <a:gd name="T56" fmla="*/ 9 w 1281"/>
                    <a:gd name="T57" fmla="*/ 483 h 607"/>
                    <a:gd name="T58" fmla="*/ 13 w 1281"/>
                    <a:gd name="T59" fmla="*/ 452 h 607"/>
                    <a:gd name="T60" fmla="*/ 16 w 1281"/>
                    <a:gd name="T61" fmla="*/ 419 h 607"/>
                    <a:gd name="T62" fmla="*/ 22 w 1281"/>
                    <a:gd name="T63" fmla="*/ 386 h 607"/>
                    <a:gd name="T64" fmla="*/ 27 w 1281"/>
                    <a:gd name="T65" fmla="*/ 352 h 607"/>
                    <a:gd name="T66" fmla="*/ 34 w 1281"/>
                    <a:gd name="T67" fmla="*/ 320 h 607"/>
                    <a:gd name="T68" fmla="*/ 41 w 1281"/>
                    <a:gd name="T69" fmla="*/ 289 h 607"/>
                    <a:gd name="T70" fmla="*/ 51 w 1281"/>
                    <a:gd name="T71" fmla="*/ 262 h 607"/>
                    <a:gd name="T72" fmla="*/ 62 w 1281"/>
                    <a:gd name="T73" fmla="*/ 238 h 607"/>
                    <a:gd name="T74" fmla="*/ 74 w 1281"/>
                    <a:gd name="T75" fmla="*/ 217 h 607"/>
                    <a:gd name="T76" fmla="*/ 88 w 1281"/>
                    <a:gd name="T77" fmla="*/ 201 h 607"/>
                    <a:gd name="T78" fmla="*/ 105 w 1281"/>
                    <a:gd name="T79" fmla="*/ 191 h 607"/>
                    <a:gd name="T80" fmla="*/ 407 w 1281"/>
                    <a:gd name="T81" fmla="*/ 71 h 607"/>
                    <a:gd name="T82" fmla="*/ 478 w 1281"/>
                    <a:gd name="T83" fmla="*/ 11 h 607"/>
                    <a:gd name="T84" fmla="*/ 490 w 1281"/>
                    <a:gd name="T85" fmla="*/ 4 h 607"/>
                    <a:gd name="T86" fmla="*/ 504 w 1281"/>
                    <a:gd name="T87" fmla="*/ 0 h 607"/>
                    <a:gd name="T88" fmla="*/ 517 w 1281"/>
                    <a:gd name="T89" fmla="*/ 0 h 607"/>
                    <a:gd name="T90" fmla="*/ 530 w 1281"/>
                    <a:gd name="T91" fmla="*/ 5 h 607"/>
                    <a:gd name="T92" fmla="*/ 541 w 1281"/>
                    <a:gd name="T93" fmla="*/ 14 h 607"/>
                    <a:gd name="T94" fmla="*/ 640 w 1281"/>
                    <a:gd name="T95" fmla="*/ 111 h 607"/>
                    <a:gd name="T96" fmla="*/ 739 w 1281"/>
                    <a:gd name="T97" fmla="*/ 14 h 607"/>
                    <a:gd name="T98" fmla="*/ 751 w 1281"/>
                    <a:gd name="T99" fmla="*/ 5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4"/>
                      </a:lnTo>
                      <a:lnTo>
                        <a:pt x="802" y="11"/>
                      </a:lnTo>
                      <a:lnTo>
                        <a:pt x="873" y="71"/>
                      </a:lnTo>
                      <a:lnTo>
                        <a:pt x="1176" y="191"/>
                      </a:lnTo>
                      <a:lnTo>
                        <a:pt x="1191" y="201"/>
                      </a:lnTo>
                      <a:lnTo>
                        <a:pt x="1206" y="217"/>
                      </a:lnTo>
                      <a:lnTo>
                        <a:pt x="1219" y="238"/>
                      </a:lnTo>
                      <a:lnTo>
                        <a:pt x="1230" y="262"/>
                      </a:lnTo>
                      <a:lnTo>
                        <a:pt x="1239" y="289"/>
                      </a:lnTo>
                      <a:lnTo>
                        <a:pt x="1247" y="320"/>
                      </a:lnTo>
                      <a:lnTo>
                        <a:pt x="1254" y="352"/>
                      </a:lnTo>
                      <a:lnTo>
                        <a:pt x="1259" y="386"/>
                      </a:lnTo>
                      <a:lnTo>
                        <a:pt x="1264" y="419"/>
                      </a:lnTo>
                      <a:lnTo>
                        <a:pt x="1268" y="452"/>
                      </a:lnTo>
                      <a:lnTo>
                        <a:pt x="1271" y="483"/>
                      </a:lnTo>
                      <a:lnTo>
                        <a:pt x="1274" y="514"/>
                      </a:lnTo>
                      <a:lnTo>
                        <a:pt x="1276" y="540"/>
                      </a:lnTo>
                      <a:lnTo>
                        <a:pt x="1277" y="565"/>
                      </a:lnTo>
                      <a:lnTo>
                        <a:pt x="1279" y="584"/>
                      </a:lnTo>
                      <a:lnTo>
                        <a:pt x="1280" y="599"/>
                      </a:lnTo>
                      <a:lnTo>
                        <a:pt x="1281" y="607"/>
                      </a:lnTo>
                      <a:lnTo>
                        <a:pt x="0" y="607"/>
                      </a:lnTo>
                      <a:lnTo>
                        <a:pt x="1" y="599"/>
                      </a:lnTo>
                      <a:lnTo>
                        <a:pt x="2" y="584"/>
                      </a:lnTo>
                      <a:lnTo>
                        <a:pt x="3" y="565"/>
                      </a:lnTo>
                      <a:lnTo>
                        <a:pt x="5" y="540"/>
                      </a:lnTo>
                      <a:lnTo>
                        <a:pt x="7" y="514"/>
                      </a:lnTo>
                      <a:lnTo>
                        <a:pt x="9" y="483"/>
                      </a:lnTo>
                      <a:lnTo>
                        <a:pt x="13" y="452"/>
                      </a:lnTo>
                      <a:lnTo>
                        <a:pt x="16" y="419"/>
                      </a:lnTo>
                      <a:lnTo>
                        <a:pt x="22" y="386"/>
                      </a:lnTo>
                      <a:lnTo>
                        <a:pt x="27" y="352"/>
                      </a:lnTo>
                      <a:lnTo>
                        <a:pt x="34" y="320"/>
                      </a:lnTo>
                      <a:lnTo>
                        <a:pt x="41" y="289"/>
                      </a:lnTo>
                      <a:lnTo>
                        <a:pt x="51" y="262"/>
                      </a:lnTo>
                      <a:lnTo>
                        <a:pt x="62" y="238"/>
                      </a:lnTo>
                      <a:lnTo>
                        <a:pt x="74" y="217"/>
                      </a:lnTo>
                      <a:lnTo>
                        <a:pt x="88" y="201"/>
                      </a:lnTo>
                      <a:lnTo>
                        <a:pt x="105" y="191"/>
                      </a:lnTo>
                      <a:lnTo>
                        <a:pt x="407" y="71"/>
                      </a:lnTo>
                      <a:lnTo>
                        <a:pt x="478" y="11"/>
                      </a:lnTo>
                      <a:lnTo>
                        <a:pt x="490" y="4"/>
                      </a:lnTo>
                      <a:lnTo>
                        <a:pt x="504" y="0"/>
                      </a:lnTo>
                      <a:lnTo>
                        <a:pt x="517" y="0"/>
                      </a:lnTo>
                      <a:lnTo>
                        <a:pt x="530" y="5"/>
                      </a:lnTo>
                      <a:lnTo>
                        <a:pt x="541" y="14"/>
                      </a:lnTo>
                      <a:lnTo>
                        <a:pt x="640" y="111"/>
                      </a:lnTo>
                      <a:lnTo>
                        <a:pt x="739" y="14"/>
                      </a:lnTo>
                      <a:lnTo>
                        <a:pt x="751" y="5"/>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402" name="Freeform 12"/>
                <p:cNvSpPr>
                  <a:spLocks/>
                </p:cNvSpPr>
                <p:nvPr/>
              </p:nvSpPr>
              <p:spPr bwMode="auto">
                <a:xfrm>
                  <a:off x="869" y="588"/>
                  <a:ext cx="67" cy="81"/>
                </a:xfrm>
                <a:custGeom>
                  <a:avLst/>
                  <a:gdLst>
                    <a:gd name="T0" fmla="*/ 302 w 605"/>
                    <a:gd name="T1" fmla="*/ 0 h 727"/>
                    <a:gd name="T2" fmla="*/ 351 w 605"/>
                    <a:gd name="T3" fmla="*/ 2 h 727"/>
                    <a:gd name="T4" fmla="*/ 394 w 605"/>
                    <a:gd name="T5" fmla="*/ 9 h 727"/>
                    <a:gd name="T6" fmla="*/ 434 w 605"/>
                    <a:gd name="T7" fmla="*/ 20 h 727"/>
                    <a:gd name="T8" fmla="*/ 470 w 605"/>
                    <a:gd name="T9" fmla="*/ 34 h 727"/>
                    <a:gd name="T10" fmla="*/ 501 w 605"/>
                    <a:gd name="T11" fmla="*/ 53 h 727"/>
                    <a:gd name="T12" fmla="*/ 528 w 605"/>
                    <a:gd name="T13" fmla="*/ 76 h 727"/>
                    <a:gd name="T14" fmla="*/ 552 w 605"/>
                    <a:gd name="T15" fmla="*/ 103 h 727"/>
                    <a:gd name="T16" fmla="*/ 571 w 605"/>
                    <a:gd name="T17" fmla="*/ 134 h 727"/>
                    <a:gd name="T18" fmla="*/ 585 w 605"/>
                    <a:gd name="T19" fmla="*/ 169 h 727"/>
                    <a:gd name="T20" fmla="*/ 596 w 605"/>
                    <a:gd name="T21" fmla="*/ 207 h 727"/>
                    <a:gd name="T22" fmla="*/ 603 w 605"/>
                    <a:gd name="T23" fmla="*/ 251 h 727"/>
                    <a:gd name="T24" fmla="*/ 605 w 605"/>
                    <a:gd name="T25" fmla="*/ 299 h 727"/>
                    <a:gd name="T26" fmla="*/ 603 w 605"/>
                    <a:gd name="T27" fmla="*/ 353 h 727"/>
                    <a:gd name="T28" fmla="*/ 598 w 605"/>
                    <a:gd name="T29" fmla="*/ 403 h 727"/>
                    <a:gd name="T30" fmla="*/ 591 w 605"/>
                    <a:gd name="T31" fmla="*/ 449 h 727"/>
                    <a:gd name="T32" fmla="*/ 581 w 605"/>
                    <a:gd name="T33" fmla="*/ 490 h 727"/>
                    <a:gd name="T34" fmla="*/ 568 w 605"/>
                    <a:gd name="T35" fmla="*/ 526 h 727"/>
                    <a:gd name="T36" fmla="*/ 553 w 605"/>
                    <a:gd name="T37" fmla="*/ 559 h 727"/>
                    <a:gd name="T38" fmla="*/ 538 w 605"/>
                    <a:gd name="T39" fmla="*/ 588 h 727"/>
                    <a:gd name="T40" fmla="*/ 521 w 605"/>
                    <a:gd name="T41" fmla="*/ 614 h 727"/>
                    <a:gd name="T42" fmla="*/ 502 w 605"/>
                    <a:gd name="T43" fmla="*/ 636 h 727"/>
                    <a:gd name="T44" fmla="*/ 483 w 605"/>
                    <a:gd name="T45" fmla="*/ 654 h 727"/>
                    <a:gd name="T46" fmla="*/ 464 w 605"/>
                    <a:gd name="T47" fmla="*/ 671 h 727"/>
                    <a:gd name="T48" fmla="*/ 444 w 605"/>
                    <a:gd name="T49" fmla="*/ 684 h 727"/>
                    <a:gd name="T50" fmla="*/ 424 w 605"/>
                    <a:gd name="T51" fmla="*/ 696 h 727"/>
                    <a:gd name="T52" fmla="*/ 405 w 605"/>
                    <a:gd name="T53" fmla="*/ 705 h 727"/>
                    <a:gd name="T54" fmla="*/ 387 w 605"/>
                    <a:gd name="T55" fmla="*/ 711 h 727"/>
                    <a:gd name="T56" fmla="*/ 369 w 605"/>
                    <a:gd name="T57" fmla="*/ 717 h 727"/>
                    <a:gd name="T58" fmla="*/ 353 w 605"/>
                    <a:gd name="T59" fmla="*/ 721 h 727"/>
                    <a:gd name="T60" fmla="*/ 339 w 605"/>
                    <a:gd name="T61" fmla="*/ 723 h 727"/>
                    <a:gd name="T62" fmla="*/ 326 w 605"/>
                    <a:gd name="T63" fmla="*/ 726 h 727"/>
                    <a:gd name="T64" fmla="*/ 317 w 605"/>
                    <a:gd name="T65" fmla="*/ 727 h 727"/>
                    <a:gd name="T66" fmla="*/ 309 w 605"/>
                    <a:gd name="T67" fmla="*/ 727 h 727"/>
                    <a:gd name="T68" fmla="*/ 303 w 605"/>
                    <a:gd name="T69" fmla="*/ 727 h 727"/>
                    <a:gd name="T70" fmla="*/ 302 w 605"/>
                    <a:gd name="T71" fmla="*/ 727 h 727"/>
                    <a:gd name="T72" fmla="*/ 261 w 605"/>
                    <a:gd name="T73" fmla="*/ 724 h 727"/>
                    <a:gd name="T74" fmla="*/ 221 w 605"/>
                    <a:gd name="T75" fmla="*/ 717 h 727"/>
                    <a:gd name="T76" fmla="*/ 185 w 605"/>
                    <a:gd name="T77" fmla="*/ 703 h 727"/>
                    <a:gd name="T78" fmla="*/ 152 w 605"/>
                    <a:gd name="T79" fmla="*/ 684 h 727"/>
                    <a:gd name="T80" fmla="*/ 121 w 605"/>
                    <a:gd name="T81" fmla="*/ 660 h 727"/>
                    <a:gd name="T82" fmla="*/ 94 w 605"/>
                    <a:gd name="T83" fmla="*/ 631 h 727"/>
                    <a:gd name="T84" fmla="*/ 71 w 605"/>
                    <a:gd name="T85" fmla="*/ 597 h 727"/>
                    <a:gd name="T86" fmla="*/ 50 w 605"/>
                    <a:gd name="T87" fmla="*/ 558 h 727"/>
                    <a:gd name="T88" fmla="*/ 33 w 605"/>
                    <a:gd name="T89" fmla="*/ 515 h 727"/>
                    <a:gd name="T90" fmla="*/ 18 w 605"/>
                    <a:gd name="T91" fmla="*/ 466 h 727"/>
                    <a:gd name="T92" fmla="*/ 9 w 605"/>
                    <a:gd name="T93" fmla="*/ 415 h 727"/>
                    <a:gd name="T94" fmla="*/ 2 w 605"/>
                    <a:gd name="T95" fmla="*/ 358 h 727"/>
                    <a:gd name="T96" fmla="*/ 0 w 605"/>
                    <a:gd name="T97" fmla="*/ 299 h 727"/>
                    <a:gd name="T98" fmla="*/ 1 w 605"/>
                    <a:gd name="T99" fmla="*/ 251 h 727"/>
                    <a:gd name="T100" fmla="*/ 7 w 605"/>
                    <a:gd name="T101" fmla="*/ 207 h 727"/>
                    <a:gd name="T102" fmla="*/ 18 w 605"/>
                    <a:gd name="T103" fmla="*/ 169 h 727"/>
                    <a:gd name="T104" fmla="*/ 34 w 605"/>
                    <a:gd name="T105" fmla="*/ 134 h 727"/>
                    <a:gd name="T106" fmla="*/ 52 w 605"/>
                    <a:gd name="T107" fmla="*/ 103 h 727"/>
                    <a:gd name="T108" fmla="*/ 77 w 605"/>
                    <a:gd name="T109" fmla="*/ 76 h 727"/>
                    <a:gd name="T110" fmla="*/ 104 w 605"/>
                    <a:gd name="T111" fmla="*/ 53 h 727"/>
                    <a:gd name="T112" fmla="*/ 136 w 605"/>
                    <a:gd name="T113" fmla="*/ 34 h 727"/>
                    <a:gd name="T114" fmla="*/ 172 w 605"/>
                    <a:gd name="T115" fmla="*/ 20 h 727"/>
                    <a:gd name="T116" fmla="*/ 211 w 605"/>
                    <a:gd name="T117" fmla="*/ 9 h 727"/>
                    <a:gd name="T118" fmla="*/ 255 w 605"/>
                    <a:gd name="T119" fmla="*/ 2 h 727"/>
                    <a:gd name="T120" fmla="*/ 302 w 605"/>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5" h="727">
                      <a:moveTo>
                        <a:pt x="302" y="0"/>
                      </a:moveTo>
                      <a:lnTo>
                        <a:pt x="351" y="2"/>
                      </a:lnTo>
                      <a:lnTo>
                        <a:pt x="394" y="9"/>
                      </a:lnTo>
                      <a:lnTo>
                        <a:pt x="434" y="20"/>
                      </a:lnTo>
                      <a:lnTo>
                        <a:pt x="470" y="34"/>
                      </a:lnTo>
                      <a:lnTo>
                        <a:pt x="501" y="53"/>
                      </a:lnTo>
                      <a:lnTo>
                        <a:pt x="528" y="76"/>
                      </a:lnTo>
                      <a:lnTo>
                        <a:pt x="552" y="103"/>
                      </a:lnTo>
                      <a:lnTo>
                        <a:pt x="571" y="134"/>
                      </a:lnTo>
                      <a:lnTo>
                        <a:pt x="585" y="169"/>
                      </a:lnTo>
                      <a:lnTo>
                        <a:pt x="596" y="207"/>
                      </a:lnTo>
                      <a:lnTo>
                        <a:pt x="603" y="251"/>
                      </a:lnTo>
                      <a:lnTo>
                        <a:pt x="605" y="299"/>
                      </a:lnTo>
                      <a:lnTo>
                        <a:pt x="603" y="353"/>
                      </a:lnTo>
                      <a:lnTo>
                        <a:pt x="598" y="403"/>
                      </a:lnTo>
                      <a:lnTo>
                        <a:pt x="591" y="449"/>
                      </a:lnTo>
                      <a:lnTo>
                        <a:pt x="581" y="490"/>
                      </a:lnTo>
                      <a:lnTo>
                        <a:pt x="568" y="526"/>
                      </a:lnTo>
                      <a:lnTo>
                        <a:pt x="553" y="559"/>
                      </a:lnTo>
                      <a:lnTo>
                        <a:pt x="538" y="588"/>
                      </a:lnTo>
                      <a:lnTo>
                        <a:pt x="521" y="614"/>
                      </a:lnTo>
                      <a:lnTo>
                        <a:pt x="502" y="636"/>
                      </a:lnTo>
                      <a:lnTo>
                        <a:pt x="483" y="654"/>
                      </a:lnTo>
                      <a:lnTo>
                        <a:pt x="464" y="671"/>
                      </a:lnTo>
                      <a:lnTo>
                        <a:pt x="444" y="684"/>
                      </a:lnTo>
                      <a:lnTo>
                        <a:pt x="424" y="696"/>
                      </a:lnTo>
                      <a:lnTo>
                        <a:pt x="405" y="705"/>
                      </a:lnTo>
                      <a:lnTo>
                        <a:pt x="387" y="711"/>
                      </a:lnTo>
                      <a:lnTo>
                        <a:pt x="369" y="717"/>
                      </a:lnTo>
                      <a:lnTo>
                        <a:pt x="353" y="721"/>
                      </a:lnTo>
                      <a:lnTo>
                        <a:pt x="339" y="723"/>
                      </a:lnTo>
                      <a:lnTo>
                        <a:pt x="326" y="726"/>
                      </a:lnTo>
                      <a:lnTo>
                        <a:pt x="317" y="727"/>
                      </a:lnTo>
                      <a:lnTo>
                        <a:pt x="309" y="727"/>
                      </a:lnTo>
                      <a:lnTo>
                        <a:pt x="303" y="727"/>
                      </a:lnTo>
                      <a:lnTo>
                        <a:pt x="302" y="727"/>
                      </a:lnTo>
                      <a:lnTo>
                        <a:pt x="261" y="724"/>
                      </a:lnTo>
                      <a:lnTo>
                        <a:pt x="221" y="717"/>
                      </a:lnTo>
                      <a:lnTo>
                        <a:pt x="185" y="703"/>
                      </a:lnTo>
                      <a:lnTo>
                        <a:pt x="152" y="684"/>
                      </a:lnTo>
                      <a:lnTo>
                        <a:pt x="121" y="660"/>
                      </a:lnTo>
                      <a:lnTo>
                        <a:pt x="94" y="631"/>
                      </a:lnTo>
                      <a:lnTo>
                        <a:pt x="71" y="597"/>
                      </a:lnTo>
                      <a:lnTo>
                        <a:pt x="50" y="558"/>
                      </a:lnTo>
                      <a:lnTo>
                        <a:pt x="33" y="515"/>
                      </a:lnTo>
                      <a:lnTo>
                        <a:pt x="18" y="466"/>
                      </a:lnTo>
                      <a:lnTo>
                        <a:pt x="9" y="415"/>
                      </a:lnTo>
                      <a:lnTo>
                        <a:pt x="2" y="358"/>
                      </a:lnTo>
                      <a:lnTo>
                        <a:pt x="0" y="299"/>
                      </a:lnTo>
                      <a:lnTo>
                        <a:pt x="1" y="251"/>
                      </a:lnTo>
                      <a:lnTo>
                        <a:pt x="7" y="207"/>
                      </a:lnTo>
                      <a:lnTo>
                        <a:pt x="18" y="169"/>
                      </a:lnTo>
                      <a:lnTo>
                        <a:pt x="34" y="134"/>
                      </a:lnTo>
                      <a:lnTo>
                        <a:pt x="52" y="103"/>
                      </a:lnTo>
                      <a:lnTo>
                        <a:pt x="77" y="76"/>
                      </a:lnTo>
                      <a:lnTo>
                        <a:pt x="104" y="53"/>
                      </a:lnTo>
                      <a:lnTo>
                        <a:pt x="136" y="34"/>
                      </a:lnTo>
                      <a:lnTo>
                        <a:pt x="172" y="20"/>
                      </a:lnTo>
                      <a:lnTo>
                        <a:pt x="211" y="9"/>
                      </a:lnTo>
                      <a:lnTo>
                        <a:pt x="255" y="2"/>
                      </a:lnTo>
                      <a:lnTo>
                        <a:pt x="3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403" name="Freeform 13"/>
                <p:cNvSpPr>
                  <a:spLocks/>
                </p:cNvSpPr>
                <p:nvPr/>
              </p:nvSpPr>
              <p:spPr bwMode="auto">
                <a:xfrm>
                  <a:off x="831" y="671"/>
                  <a:ext cx="142" cy="67"/>
                </a:xfrm>
                <a:custGeom>
                  <a:avLst/>
                  <a:gdLst>
                    <a:gd name="T0" fmla="*/ 777 w 1282"/>
                    <a:gd name="T1" fmla="*/ 0 h 607"/>
                    <a:gd name="T2" fmla="*/ 792 w 1282"/>
                    <a:gd name="T3" fmla="*/ 3 h 607"/>
                    <a:gd name="T4" fmla="*/ 804 w 1282"/>
                    <a:gd name="T5" fmla="*/ 10 h 607"/>
                    <a:gd name="T6" fmla="*/ 874 w 1282"/>
                    <a:gd name="T7" fmla="*/ 70 h 607"/>
                    <a:gd name="T8" fmla="*/ 1176 w 1282"/>
                    <a:gd name="T9" fmla="*/ 191 h 607"/>
                    <a:gd name="T10" fmla="*/ 1193 w 1282"/>
                    <a:gd name="T11" fmla="*/ 201 h 607"/>
                    <a:gd name="T12" fmla="*/ 1207 w 1282"/>
                    <a:gd name="T13" fmla="*/ 216 h 607"/>
                    <a:gd name="T14" fmla="*/ 1219 w 1282"/>
                    <a:gd name="T15" fmla="*/ 237 h 607"/>
                    <a:gd name="T16" fmla="*/ 1230 w 1282"/>
                    <a:gd name="T17" fmla="*/ 261 h 607"/>
                    <a:gd name="T18" fmla="*/ 1240 w 1282"/>
                    <a:gd name="T19" fmla="*/ 289 h 607"/>
                    <a:gd name="T20" fmla="*/ 1248 w 1282"/>
                    <a:gd name="T21" fmla="*/ 319 h 607"/>
                    <a:gd name="T22" fmla="*/ 1254 w 1282"/>
                    <a:gd name="T23" fmla="*/ 351 h 607"/>
                    <a:gd name="T24" fmla="*/ 1260 w 1282"/>
                    <a:gd name="T25" fmla="*/ 384 h 607"/>
                    <a:gd name="T26" fmla="*/ 1265 w 1282"/>
                    <a:gd name="T27" fmla="*/ 418 h 607"/>
                    <a:gd name="T28" fmla="*/ 1268 w 1282"/>
                    <a:gd name="T29" fmla="*/ 451 h 607"/>
                    <a:gd name="T30" fmla="*/ 1272 w 1282"/>
                    <a:gd name="T31" fmla="*/ 483 h 607"/>
                    <a:gd name="T32" fmla="*/ 1274 w 1282"/>
                    <a:gd name="T33" fmla="*/ 512 h 607"/>
                    <a:gd name="T34" fmla="*/ 1276 w 1282"/>
                    <a:gd name="T35" fmla="*/ 540 h 607"/>
                    <a:gd name="T36" fmla="*/ 1278 w 1282"/>
                    <a:gd name="T37" fmla="*/ 564 h 607"/>
                    <a:gd name="T38" fmla="*/ 1279 w 1282"/>
                    <a:gd name="T39" fmla="*/ 583 h 607"/>
                    <a:gd name="T40" fmla="*/ 1281 w 1282"/>
                    <a:gd name="T41" fmla="*/ 598 h 607"/>
                    <a:gd name="T42" fmla="*/ 1282 w 1282"/>
                    <a:gd name="T43" fmla="*/ 607 h 607"/>
                    <a:gd name="T44" fmla="*/ 0 w 1282"/>
                    <a:gd name="T45" fmla="*/ 607 h 607"/>
                    <a:gd name="T46" fmla="*/ 1 w 1282"/>
                    <a:gd name="T47" fmla="*/ 598 h 607"/>
                    <a:gd name="T48" fmla="*/ 3 w 1282"/>
                    <a:gd name="T49" fmla="*/ 583 h 607"/>
                    <a:gd name="T50" fmla="*/ 4 w 1282"/>
                    <a:gd name="T51" fmla="*/ 564 h 607"/>
                    <a:gd name="T52" fmla="*/ 5 w 1282"/>
                    <a:gd name="T53" fmla="*/ 540 h 607"/>
                    <a:gd name="T54" fmla="*/ 8 w 1282"/>
                    <a:gd name="T55" fmla="*/ 512 h 607"/>
                    <a:gd name="T56" fmla="*/ 10 w 1282"/>
                    <a:gd name="T57" fmla="*/ 483 h 607"/>
                    <a:gd name="T58" fmla="*/ 13 w 1282"/>
                    <a:gd name="T59" fmla="*/ 451 h 607"/>
                    <a:gd name="T60" fmla="*/ 18 w 1282"/>
                    <a:gd name="T61" fmla="*/ 418 h 607"/>
                    <a:gd name="T62" fmla="*/ 22 w 1282"/>
                    <a:gd name="T63" fmla="*/ 384 h 607"/>
                    <a:gd name="T64" fmla="*/ 27 w 1282"/>
                    <a:gd name="T65" fmla="*/ 351 h 607"/>
                    <a:gd name="T66" fmla="*/ 34 w 1282"/>
                    <a:gd name="T67" fmla="*/ 319 h 607"/>
                    <a:gd name="T68" fmla="*/ 43 w 1282"/>
                    <a:gd name="T69" fmla="*/ 289 h 607"/>
                    <a:gd name="T70" fmla="*/ 52 w 1282"/>
                    <a:gd name="T71" fmla="*/ 261 h 607"/>
                    <a:gd name="T72" fmla="*/ 62 w 1282"/>
                    <a:gd name="T73" fmla="*/ 237 h 607"/>
                    <a:gd name="T74" fmla="*/ 76 w 1282"/>
                    <a:gd name="T75" fmla="*/ 216 h 607"/>
                    <a:gd name="T76" fmla="*/ 90 w 1282"/>
                    <a:gd name="T77" fmla="*/ 201 h 607"/>
                    <a:gd name="T78" fmla="*/ 105 w 1282"/>
                    <a:gd name="T79" fmla="*/ 191 h 607"/>
                    <a:gd name="T80" fmla="*/ 408 w 1282"/>
                    <a:gd name="T81" fmla="*/ 70 h 607"/>
                    <a:gd name="T82" fmla="*/ 479 w 1282"/>
                    <a:gd name="T83" fmla="*/ 10 h 607"/>
                    <a:gd name="T84" fmla="*/ 491 w 1282"/>
                    <a:gd name="T85" fmla="*/ 3 h 607"/>
                    <a:gd name="T86" fmla="*/ 504 w 1282"/>
                    <a:gd name="T87" fmla="*/ 0 h 607"/>
                    <a:gd name="T88" fmla="*/ 517 w 1282"/>
                    <a:gd name="T89" fmla="*/ 0 h 607"/>
                    <a:gd name="T90" fmla="*/ 531 w 1282"/>
                    <a:gd name="T91" fmla="*/ 4 h 607"/>
                    <a:gd name="T92" fmla="*/ 543 w 1282"/>
                    <a:gd name="T93" fmla="*/ 13 h 607"/>
                    <a:gd name="T94" fmla="*/ 641 w 1282"/>
                    <a:gd name="T95" fmla="*/ 111 h 607"/>
                    <a:gd name="T96" fmla="*/ 740 w 1282"/>
                    <a:gd name="T97" fmla="*/ 13 h 607"/>
                    <a:gd name="T98" fmla="*/ 751 w 1282"/>
                    <a:gd name="T99" fmla="*/ 4 h 607"/>
                    <a:gd name="T100" fmla="*/ 764 w 1282"/>
                    <a:gd name="T101" fmla="*/ 0 h 607"/>
                    <a:gd name="T102" fmla="*/ 777 w 1282"/>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2" h="607">
                      <a:moveTo>
                        <a:pt x="777" y="0"/>
                      </a:moveTo>
                      <a:lnTo>
                        <a:pt x="792" y="3"/>
                      </a:lnTo>
                      <a:lnTo>
                        <a:pt x="804" y="10"/>
                      </a:lnTo>
                      <a:lnTo>
                        <a:pt x="874" y="70"/>
                      </a:lnTo>
                      <a:lnTo>
                        <a:pt x="1176" y="191"/>
                      </a:lnTo>
                      <a:lnTo>
                        <a:pt x="1193" y="201"/>
                      </a:lnTo>
                      <a:lnTo>
                        <a:pt x="1207" y="216"/>
                      </a:lnTo>
                      <a:lnTo>
                        <a:pt x="1219" y="237"/>
                      </a:lnTo>
                      <a:lnTo>
                        <a:pt x="1230" y="261"/>
                      </a:lnTo>
                      <a:lnTo>
                        <a:pt x="1240" y="289"/>
                      </a:lnTo>
                      <a:lnTo>
                        <a:pt x="1248" y="319"/>
                      </a:lnTo>
                      <a:lnTo>
                        <a:pt x="1254" y="351"/>
                      </a:lnTo>
                      <a:lnTo>
                        <a:pt x="1260" y="384"/>
                      </a:lnTo>
                      <a:lnTo>
                        <a:pt x="1265" y="418"/>
                      </a:lnTo>
                      <a:lnTo>
                        <a:pt x="1268" y="451"/>
                      </a:lnTo>
                      <a:lnTo>
                        <a:pt x="1272" y="483"/>
                      </a:lnTo>
                      <a:lnTo>
                        <a:pt x="1274" y="512"/>
                      </a:lnTo>
                      <a:lnTo>
                        <a:pt x="1276" y="540"/>
                      </a:lnTo>
                      <a:lnTo>
                        <a:pt x="1278" y="564"/>
                      </a:lnTo>
                      <a:lnTo>
                        <a:pt x="1279" y="583"/>
                      </a:lnTo>
                      <a:lnTo>
                        <a:pt x="1281" y="598"/>
                      </a:lnTo>
                      <a:lnTo>
                        <a:pt x="1282" y="607"/>
                      </a:lnTo>
                      <a:lnTo>
                        <a:pt x="0" y="607"/>
                      </a:lnTo>
                      <a:lnTo>
                        <a:pt x="1" y="598"/>
                      </a:lnTo>
                      <a:lnTo>
                        <a:pt x="3" y="583"/>
                      </a:lnTo>
                      <a:lnTo>
                        <a:pt x="4" y="564"/>
                      </a:lnTo>
                      <a:lnTo>
                        <a:pt x="5" y="540"/>
                      </a:lnTo>
                      <a:lnTo>
                        <a:pt x="8" y="512"/>
                      </a:lnTo>
                      <a:lnTo>
                        <a:pt x="10" y="483"/>
                      </a:lnTo>
                      <a:lnTo>
                        <a:pt x="13" y="451"/>
                      </a:lnTo>
                      <a:lnTo>
                        <a:pt x="18" y="418"/>
                      </a:lnTo>
                      <a:lnTo>
                        <a:pt x="22" y="384"/>
                      </a:lnTo>
                      <a:lnTo>
                        <a:pt x="27" y="351"/>
                      </a:lnTo>
                      <a:lnTo>
                        <a:pt x="34" y="319"/>
                      </a:lnTo>
                      <a:lnTo>
                        <a:pt x="43" y="289"/>
                      </a:lnTo>
                      <a:lnTo>
                        <a:pt x="52" y="261"/>
                      </a:lnTo>
                      <a:lnTo>
                        <a:pt x="62" y="237"/>
                      </a:lnTo>
                      <a:lnTo>
                        <a:pt x="76" y="216"/>
                      </a:lnTo>
                      <a:lnTo>
                        <a:pt x="90" y="201"/>
                      </a:lnTo>
                      <a:lnTo>
                        <a:pt x="105" y="191"/>
                      </a:lnTo>
                      <a:lnTo>
                        <a:pt x="408" y="70"/>
                      </a:lnTo>
                      <a:lnTo>
                        <a:pt x="479" y="10"/>
                      </a:lnTo>
                      <a:lnTo>
                        <a:pt x="491" y="3"/>
                      </a:lnTo>
                      <a:lnTo>
                        <a:pt x="504" y="0"/>
                      </a:lnTo>
                      <a:lnTo>
                        <a:pt x="517" y="0"/>
                      </a:lnTo>
                      <a:lnTo>
                        <a:pt x="531" y="4"/>
                      </a:lnTo>
                      <a:lnTo>
                        <a:pt x="543" y="13"/>
                      </a:lnTo>
                      <a:lnTo>
                        <a:pt x="641" y="111"/>
                      </a:lnTo>
                      <a:lnTo>
                        <a:pt x="740" y="13"/>
                      </a:lnTo>
                      <a:lnTo>
                        <a:pt x="751" y="4"/>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404" name="Freeform 14"/>
                <p:cNvSpPr>
                  <a:spLocks/>
                </p:cNvSpPr>
                <p:nvPr/>
              </p:nvSpPr>
              <p:spPr bwMode="auto">
                <a:xfrm>
                  <a:off x="1128" y="588"/>
                  <a:ext cx="67" cy="81"/>
                </a:xfrm>
                <a:custGeom>
                  <a:avLst/>
                  <a:gdLst>
                    <a:gd name="T0" fmla="*/ 303 w 605"/>
                    <a:gd name="T1" fmla="*/ 0 h 727"/>
                    <a:gd name="T2" fmla="*/ 351 w 605"/>
                    <a:gd name="T3" fmla="*/ 2 h 727"/>
                    <a:gd name="T4" fmla="*/ 395 w 605"/>
                    <a:gd name="T5" fmla="*/ 9 h 727"/>
                    <a:gd name="T6" fmla="*/ 434 w 605"/>
                    <a:gd name="T7" fmla="*/ 20 h 727"/>
                    <a:gd name="T8" fmla="*/ 470 w 605"/>
                    <a:gd name="T9" fmla="*/ 34 h 727"/>
                    <a:gd name="T10" fmla="*/ 502 w 605"/>
                    <a:gd name="T11" fmla="*/ 53 h 727"/>
                    <a:gd name="T12" fmla="*/ 529 w 605"/>
                    <a:gd name="T13" fmla="*/ 76 h 727"/>
                    <a:gd name="T14" fmla="*/ 553 w 605"/>
                    <a:gd name="T15" fmla="*/ 103 h 727"/>
                    <a:gd name="T16" fmla="*/ 571 w 605"/>
                    <a:gd name="T17" fmla="*/ 134 h 727"/>
                    <a:gd name="T18" fmla="*/ 586 w 605"/>
                    <a:gd name="T19" fmla="*/ 169 h 727"/>
                    <a:gd name="T20" fmla="*/ 596 w 605"/>
                    <a:gd name="T21" fmla="*/ 207 h 727"/>
                    <a:gd name="T22" fmla="*/ 603 w 605"/>
                    <a:gd name="T23" fmla="*/ 251 h 727"/>
                    <a:gd name="T24" fmla="*/ 605 w 605"/>
                    <a:gd name="T25" fmla="*/ 299 h 727"/>
                    <a:gd name="T26" fmla="*/ 604 w 605"/>
                    <a:gd name="T27" fmla="*/ 353 h 727"/>
                    <a:gd name="T28" fmla="*/ 599 w 605"/>
                    <a:gd name="T29" fmla="*/ 403 h 727"/>
                    <a:gd name="T30" fmla="*/ 591 w 605"/>
                    <a:gd name="T31" fmla="*/ 449 h 727"/>
                    <a:gd name="T32" fmla="*/ 581 w 605"/>
                    <a:gd name="T33" fmla="*/ 490 h 727"/>
                    <a:gd name="T34" fmla="*/ 569 w 605"/>
                    <a:gd name="T35" fmla="*/ 526 h 727"/>
                    <a:gd name="T36" fmla="*/ 555 w 605"/>
                    <a:gd name="T37" fmla="*/ 559 h 727"/>
                    <a:gd name="T38" fmla="*/ 538 w 605"/>
                    <a:gd name="T39" fmla="*/ 588 h 727"/>
                    <a:gd name="T40" fmla="*/ 521 w 605"/>
                    <a:gd name="T41" fmla="*/ 614 h 727"/>
                    <a:gd name="T42" fmla="*/ 502 w 605"/>
                    <a:gd name="T43" fmla="*/ 636 h 727"/>
                    <a:gd name="T44" fmla="*/ 483 w 605"/>
                    <a:gd name="T45" fmla="*/ 654 h 727"/>
                    <a:gd name="T46" fmla="*/ 464 w 605"/>
                    <a:gd name="T47" fmla="*/ 671 h 727"/>
                    <a:gd name="T48" fmla="*/ 444 w 605"/>
                    <a:gd name="T49" fmla="*/ 684 h 727"/>
                    <a:gd name="T50" fmla="*/ 424 w 605"/>
                    <a:gd name="T51" fmla="*/ 696 h 727"/>
                    <a:gd name="T52" fmla="*/ 406 w 605"/>
                    <a:gd name="T53" fmla="*/ 705 h 727"/>
                    <a:gd name="T54" fmla="*/ 387 w 605"/>
                    <a:gd name="T55" fmla="*/ 711 h 727"/>
                    <a:gd name="T56" fmla="*/ 369 w 605"/>
                    <a:gd name="T57" fmla="*/ 717 h 727"/>
                    <a:gd name="T58" fmla="*/ 354 w 605"/>
                    <a:gd name="T59" fmla="*/ 721 h 727"/>
                    <a:gd name="T60" fmla="*/ 340 w 605"/>
                    <a:gd name="T61" fmla="*/ 723 h 727"/>
                    <a:gd name="T62" fmla="*/ 327 w 605"/>
                    <a:gd name="T63" fmla="*/ 726 h 727"/>
                    <a:gd name="T64" fmla="*/ 317 w 605"/>
                    <a:gd name="T65" fmla="*/ 727 h 727"/>
                    <a:gd name="T66" fmla="*/ 309 w 605"/>
                    <a:gd name="T67" fmla="*/ 727 h 727"/>
                    <a:gd name="T68" fmla="*/ 305 w 605"/>
                    <a:gd name="T69" fmla="*/ 727 h 727"/>
                    <a:gd name="T70" fmla="*/ 303 w 605"/>
                    <a:gd name="T71" fmla="*/ 727 h 727"/>
                    <a:gd name="T72" fmla="*/ 261 w 605"/>
                    <a:gd name="T73" fmla="*/ 724 h 727"/>
                    <a:gd name="T74" fmla="*/ 222 w 605"/>
                    <a:gd name="T75" fmla="*/ 717 h 727"/>
                    <a:gd name="T76" fmla="*/ 186 w 605"/>
                    <a:gd name="T77" fmla="*/ 703 h 727"/>
                    <a:gd name="T78" fmla="*/ 152 w 605"/>
                    <a:gd name="T79" fmla="*/ 684 h 727"/>
                    <a:gd name="T80" fmla="*/ 123 w 605"/>
                    <a:gd name="T81" fmla="*/ 660 h 727"/>
                    <a:gd name="T82" fmla="*/ 95 w 605"/>
                    <a:gd name="T83" fmla="*/ 631 h 727"/>
                    <a:gd name="T84" fmla="*/ 71 w 605"/>
                    <a:gd name="T85" fmla="*/ 597 h 727"/>
                    <a:gd name="T86" fmla="*/ 50 w 605"/>
                    <a:gd name="T87" fmla="*/ 558 h 727"/>
                    <a:gd name="T88" fmla="*/ 33 w 605"/>
                    <a:gd name="T89" fmla="*/ 515 h 727"/>
                    <a:gd name="T90" fmla="*/ 20 w 605"/>
                    <a:gd name="T91" fmla="*/ 466 h 727"/>
                    <a:gd name="T92" fmla="*/ 9 w 605"/>
                    <a:gd name="T93" fmla="*/ 415 h 727"/>
                    <a:gd name="T94" fmla="*/ 2 w 605"/>
                    <a:gd name="T95" fmla="*/ 358 h 727"/>
                    <a:gd name="T96" fmla="*/ 0 w 605"/>
                    <a:gd name="T97" fmla="*/ 299 h 727"/>
                    <a:gd name="T98" fmla="*/ 2 w 605"/>
                    <a:gd name="T99" fmla="*/ 251 h 727"/>
                    <a:gd name="T100" fmla="*/ 8 w 605"/>
                    <a:gd name="T101" fmla="*/ 207 h 727"/>
                    <a:gd name="T102" fmla="*/ 19 w 605"/>
                    <a:gd name="T103" fmla="*/ 169 h 727"/>
                    <a:gd name="T104" fmla="*/ 34 w 605"/>
                    <a:gd name="T105" fmla="*/ 134 h 727"/>
                    <a:gd name="T106" fmla="*/ 54 w 605"/>
                    <a:gd name="T107" fmla="*/ 103 h 727"/>
                    <a:gd name="T108" fmla="*/ 77 w 605"/>
                    <a:gd name="T109" fmla="*/ 76 h 727"/>
                    <a:gd name="T110" fmla="*/ 105 w 605"/>
                    <a:gd name="T111" fmla="*/ 53 h 727"/>
                    <a:gd name="T112" fmla="*/ 137 w 605"/>
                    <a:gd name="T113" fmla="*/ 34 h 727"/>
                    <a:gd name="T114" fmla="*/ 172 w 605"/>
                    <a:gd name="T115" fmla="*/ 20 h 727"/>
                    <a:gd name="T116" fmla="*/ 212 w 605"/>
                    <a:gd name="T117" fmla="*/ 9 h 727"/>
                    <a:gd name="T118" fmla="*/ 255 w 605"/>
                    <a:gd name="T119" fmla="*/ 2 h 727"/>
                    <a:gd name="T120" fmla="*/ 303 w 605"/>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5" h="727">
                      <a:moveTo>
                        <a:pt x="303" y="0"/>
                      </a:moveTo>
                      <a:lnTo>
                        <a:pt x="351" y="2"/>
                      </a:lnTo>
                      <a:lnTo>
                        <a:pt x="395" y="9"/>
                      </a:lnTo>
                      <a:lnTo>
                        <a:pt x="434" y="20"/>
                      </a:lnTo>
                      <a:lnTo>
                        <a:pt x="470" y="34"/>
                      </a:lnTo>
                      <a:lnTo>
                        <a:pt x="502" y="53"/>
                      </a:lnTo>
                      <a:lnTo>
                        <a:pt x="529" y="76"/>
                      </a:lnTo>
                      <a:lnTo>
                        <a:pt x="553" y="103"/>
                      </a:lnTo>
                      <a:lnTo>
                        <a:pt x="571" y="134"/>
                      </a:lnTo>
                      <a:lnTo>
                        <a:pt x="586" y="169"/>
                      </a:lnTo>
                      <a:lnTo>
                        <a:pt x="596" y="207"/>
                      </a:lnTo>
                      <a:lnTo>
                        <a:pt x="603" y="251"/>
                      </a:lnTo>
                      <a:lnTo>
                        <a:pt x="605" y="299"/>
                      </a:lnTo>
                      <a:lnTo>
                        <a:pt x="604" y="353"/>
                      </a:lnTo>
                      <a:lnTo>
                        <a:pt x="599" y="403"/>
                      </a:lnTo>
                      <a:lnTo>
                        <a:pt x="591" y="449"/>
                      </a:lnTo>
                      <a:lnTo>
                        <a:pt x="581" y="490"/>
                      </a:lnTo>
                      <a:lnTo>
                        <a:pt x="569" y="526"/>
                      </a:lnTo>
                      <a:lnTo>
                        <a:pt x="555" y="559"/>
                      </a:lnTo>
                      <a:lnTo>
                        <a:pt x="538" y="588"/>
                      </a:lnTo>
                      <a:lnTo>
                        <a:pt x="521" y="614"/>
                      </a:lnTo>
                      <a:lnTo>
                        <a:pt x="502" y="636"/>
                      </a:lnTo>
                      <a:lnTo>
                        <a:pt x="483" y="654"/>
                      </a:lnTo>
                      <a:lnTo>
                        <a:pt x="464" y="671"/>
                      </a:lnTo>
                      <a:lnTo>
                        <a:pt x="444" y="684"/>
                      </a:lnTo>
                      <a:lnTo>
                        <a:pt x="424" y="696"/>
                      </a:lnTo>
                      <a:lnTo>
                        <a:pt x="406" y="705"/>
                      </a:lnTo>
                      <a:lnTo>
                        <a:pt x="387" y="711"/>
                      </a:lnTo>
                      <a:lnTo>
                        <a:pt x="369" y="717"/>
                      </a:lnTo>
                      <a:lnTo>
                        <a:pt x="354" y="721"/>
                      </a:lnTo>
                      <a:lnTo>
                        <a:pt x="340" y="723"/>
                      </a:lnTo>
                      <a:lnTo>
                        <a:pt x="327" y="726"/>
                      </a:lnTo>
                      <a:lnTo>
                        <a:pt x="317" y="727"/>
                      </a:lnTo>
                      <a:lnTo>
                        <a:pt x="309" y="727"/>
                      </a:lnTo>
                      <a:lnTo>
                        <a:pt x="305" y="727"/>
                      </a:lnTo>
                      <a:lnTo>
                        <a:pt x="303" y="727"/>
                      </a:lnTo>
                      <a:lnTo>
                        <a:pt x="261" y="724"/>
                      </a:lnTo>
                      <a:lnTo>
                        <a:pt x="222" y="717"/>
                      </a:lnTo>
                      <a:lnTo>
                        <a:pt x="186" y="703"/>
                      </a:lnTo>
                      <a:lnTo>
                        <a:pt x="152" y="684"/>
                      </a:lnTo>
                      <a:lnTo>
                        <a:pt x="123" y="660"/>
                      </a:lnTo>
                      <a:lnTo>
                        <a:pt x="95" y="631"/>
                      </a:lnTo>
                      <a:lnTo>
                        <a:pt x="71" y="597"/>
                      </a:lnTo>
                      <a:lnTo>
                        <a:pt x="50" y="558"/>
                      </a:lnTo>
                      <a:lnTo>
                        <a:pt x="33" y="515"/>
                      </a:lnTo>
                      <a:lnTo>
                        <a:pt x="20" y="466"/>
                      </a:lnTo>
                      <a:lnTo>
                        <a:pt x="9" y="415"/>
                      </a:lnTo>
                      <a:lnTo>
                        <a:pt x="2" y="358"/>
                      </a:lnTo>
                      <a:lnTo>
                        <a:pt x="0" y="299"/>
                      </a:lnTo>
                      <a:lnTo>
                        <a:pt x="2" y="251"/>
                      </a:lnTo>
                      <a:lnTo>
                        <a:pt x="8" y="207"/>
                      </a:lnTo>
                      <a:lnTo>
                        <a:pt x="19" y="169"/>
                      </a:lnTo>
                      <a:lnTo>
                        <a:pt x="34" y="134"/>
                      </a:lnTo>
                      <a:lnTo>
                        <a:pt x="54" y="103"/>
                      </a:lnTo>
                      <a:lnTo>
                        <a:pt x="77" y="76"/>
                      </a:lnTo>
                      <a:lnTo>
                        <a:pt x="105" y="53"/>
                      </a:lnTo>
                      <a:lnTo>
                        <a:pt x="137" y="34"/>
                      </a:lnTo>
                      <a:lnTo>
                        <a:pt x="172" y="20"/>
                      </a:lnTo>
                      <a:lnTo>
                        <a:pt x="212" y="9"/>
                      </a:lnTo>
                      <a:lnTo>
                        <a:pt x="255"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405" name="Freeform 15"/>
                <p:cNvSpPr>
                  <a:spLocks/>
                </p:cNvSpPr>
                <p:nvPr/>
              </p:nvSpPr>
              <p:spPr bwMode="auto">
                <a:xfrm>
                  <a:off x="1090" y="671"/>
                  <a:ext cx="143" cy="67"/>
                </a:xfrm>
                <a:custGeom>
                  <a:avLst/>
                  <a:gdLst>
                    <a:gd name="T0" fmla="*/ 779 w 1283"/>
                    <a:gd name="T1" fmla="*/ 0 h 607"/>
                    <a:gd name="T2" fmla="*/ 792 w 1283"/>
                    <a:gd name="T3" fmla="*/ 3 h 607"/>
                    <a:gd name="T4" fmla="*/ 804 w 1283"/>
                    <a:gd name="T5" fmla="*/ 10 h 607"/>
                    <a:gd name="T6" fmla="*/ 875 w 1283"/>
                    <a:gd name="T7" fmla="*/ 70 h 607"/>
                    <a:gd name="T8" fmla="*/ 1177 w 1283"/>
                    <a:gd name="T9" fmla="*/ 191 h 607"/>
                    <a:gd name="T10" fmla="*/ 1193 w 1283"/>
                    <a:gd name="T11" fmla="*/ 201 h 607"/>
                    <a:gd name="T12" fmla="*/ 1207 w 1283"/>
                    <a:gd name="T13" fmla="*/ 216 h 607"/>
                    <a:gd name="T14" fmla="*/ 1220 w 1283"/>
                    <a:gd name="T15" fmla="*/ 237 h 607"/>
                    <a:gd name="T16" fmla="*/ 1230 w 1283"/>
                    <a:gd name="T17" fmla="*/ 261 h 607"/>
                    <a:gd name="T18" fmla="*/ 1240 w 1283"/>
                    <a:gd name="T19" fmla="*/ 289 h 607"/>
                    <a:gd name="T20" fmla="*/ 1248 w 1283"/>
                    <a:gd name="T21" fmla="*/ 319 h 607"/>
                    <a:gd name="T22" fmla="*/ 1255 w 1283"/>
                    <a:gd name="T23" fmla="*/ 351 h 607"/>
                    <a:gd name="T24" fmla="*/ 1261 w 1283"/>
                    <a:gd name="T25" fmla="*/ 384 h 607"/>
                    <a:gd name="T26" fmla="*/ 1265 w 1283"/>
                    <a:gd name="T27" fmla="*/ 418 h 607"/>
                    <a:gd name="T28" fmla="*/ 1269 w 1283"/>
                    <a:gd name="T29" fmla="*/ 451 h 607"/>
                    <a:gd name="T30" fmla="*/ 1272 w 1283"/>
                    <a:gd name="T31" fmla="*/ 483 h 607"/>
                    <a:gd name="T32" fmla="*/ 1275 w 1283"/>
                    <a:gd name="T33" fmla="*/ 512 h 607"/>
                    <a:gd name="T34" fmla="*/ 1276 w 1283"/>
                    <a:gd name="T35" fmla="*/ 540 h 607"/>
                    <a:gd name="T36" fmla="*/ 1279 w 1283"/>
                    <a:gd name="T37" fmla="*/ 564 h 607"/>
                    <a:gd name="T38" fmla="*/ 1280 w 1283"/>
                    <a:gd name="T39" fmla="*/ 583 h 607"/>
                    <a:gd name="T40" fmla="*/ 1281 w 1283"/>
                    <a:gd name="T41" fmla="*/ 598 h 607"/>
                    <a:gd name="T42" fmla="*/ 1283 w 1283"/>
                    <a:gd name="T43" fmla="*/ 607 h 607"/>
                    <a:gd name="T44" fmla="*/ 0 w 1283"/>
                    <a:gd name="T45" fmla="*/ 607 h 607"/>
                    <a:gd name="T46" fmla="*/ 2 w 1283"/>
                    <a:gd name="T47" fmla="*/ 598 h 607"/>
                    <a:gd name="T48" fmla="*/ 3 w 1283"/>
                    <a:gd name="T49" fmla="*/ 583 h 607"/>
                    <a:gd name="T50" fmla="*/ 5 w 1283"/>
                    <a:gd name="T51" fmla="*/ 564 h 607"/>
                    <a:gd name="T52" fmla="*/ 7 w 1283"/>
                    <a:gd name="T53" fmla="*/ 540 h 607"/>
                    <a:gd name="T54" fmla="*/ 8 w 1283"/>
                    <a:gd name="T55" fmla="*/ 512 h 607"/>
                    <a:gd name="T56" fmla="*/ 11 w 1283"/>
                    <a:gd name="T57" fmla="*/ 483 h 607"/>
                    <a:gd name="T58" fmla="*/ 14 w 1283"/>
                    <a:gd name="T59" fmla="*/ 451 h 607"/>
                    <a:gd name="T60" fmla="*/ 18 w 1283"/>
                    <a:gd name="T61" fmla="*/ 418 h 607"/>
                    <a:gd name="T62" fmla="*/ 22 w 1283"/>
                    <a:gd name="T63" fmla="*/ 384 h 607"/>
                    <a:gd name="T64" fmla="*/ 28 w 1283"/>
                    <a:gd name="T65" fmla="*/ 351 h 607"/>
                    <a:gd name="T66" fmla="*/ 35 w 1283"/>
                    <a:gd name="T67" fmla="*/ 319 h 607"/>
                    <a:gd name="T68" fmla="*/ 43 w 1283"/>
                    <a:gd name="T69" fmla="*/ 289 h 607"/>
                    <a:gd name="T70" fmla="*/ 52 w 1283"/>
                    <a:gd name="T71" fmla="*/ 261 h 607"/>
                    <a:gd name="T72" fmla="*/ 63 w 1283"/>
                    <a:gd name="T73" fmla="*/ 237 h 607"/>
                    <a:gd name="T74" fmla="*/ 76 w 1283"/>
                    <a:gd name="T75" fmla="*/ 216 h 607"/>
                    <a:gd name="T76" fmla="*/ 90 w 1283"/>
                    <a:gd name="T77" fmla="*/ 201 h 607"/>
                    <a:gd name="T78" fmla="*/ 107 w 1283"/>
                    <a:gd name="T79" fmla="*/ 191 h 607"/>
                    <a:gd name="T80" fmla="*/ 408 w 1283"/>
                    <a:gd name="T81" fmla="*/ 70 h 607"/>
                    <a:gd name="T82" fmla="*/ 479 w 1283"/>
                    <a:gd name="T83" fmla="*/ 10 h 607"/>
                    <a:gd name="T84" fmla="*/ 491 w 1283"/>
                    <a:gd name="T85" fmla="*/ 3 h 607"/>
                    <a:gd name="T86" fmla="*/ 504 w 1283"/>
                    <a:gd name="T87" fmla="*/ 0 h 607"/>
                    <a:gd name="T88" fmla="*/ 519 w 1283"/>
                    <a:gd name="T89" fmla="*/ 0 h 607"/>
                    <a:gd name="T90" fmla="*/ 532 w 1283"/>
                    <a:gd name="T91" fmla="*/ 4 h 607"/>
                    <a:gd name="T92" fmla="*/ 543 w 1283"/>
                    <a:gd name="T93" fmla="*/ 13 h 607"/>
                    <a:gd name="T94" fmla="*/ 642 w 1283"/>
                    <a:gd name="T95" fmla="*/ 111 h 607"/>
                    <a:gd name="T96" fmla="*/ 740 w 1283"/>
                    <a:gd name="T97" fmla="*/ 13 h 607"/>
                    <a:gd name="T98" fmla="*/ 751 w 1283"/>
                    <a:gd name="T99" fmla="*/ 4 h 607"/>
                    <a:gd name="T100" fmla="*/ 764 w 1283"/>
                    <a:gd name="T101" fmla="*/ 0 h 607"/>
                    <a:gd name="T102" fmla="*/ 779 w 1283"/>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3" h="607">
                      <a:moveTo>
                        <a:pt x="779" y="0"/>
                      </a:moveTo>
                      <a:lnTo>
                        <a:pt x="792" y="3"/>
                      </a:lnTo>
                      <a:lnTo>
                        <a:pt x="804" y="10"/>
                      </a:lnTo>
                      <a:lnTo>
                        <a:pt x="875" y="70"/>
                      </a:lnTo>
                      <a:lnTo>
                        <a:pt x="1177" y="191"/>
                      </a:lnTo>
                      <a:lnTo>
                        <a:pt x="1193" y="201"/>
                      </a:lnTo>
                      <a:lnTo>
                        <a:pt x="1207" y="216"/>
                      </a:lnTo>
                      <a:lnTo>
                        <a:pt x="1220" y="237"/>
                      </a:lnTo>
                      <a:lnTo>
                        <a:pt x="1230" y="261"/>
                      </a:lnTo>
                      <a:lnTo>
                        <a:pt x="1240" y="289"/>
                      </a:lnTo>
                      <a:lnTo>
                        <a:pt x="1248" y="319"/>
                      </a:lnTo>
                      <a:lnTo>
                        <a:pt x="1255" y="351"/>
                      </a:lnTo>
                      <a:lnTo>
                        <a:pt x="1261" y="384"/>
                      </a:lnTo>
                      <a:lnTo>
                        <a:pt x="1265" y="418"/>
                      </a:lnTo>
                      <a:lnTo>
                        <a:pt x="1269" y="451"/>
                      </a:lnTo>
                      <a:lnTo>
                        <a:pt x="1272" y="483"/>
                      </a:lnTo>
                      <a:lnTo>
                        <a:pt x="1275" y="512"/>
                      </a:lnTo>
                      <a:lnTo>
                        <a:pt x="1276" y="540"/>
                      </a:lnTo>
                      <a:lnTo>
                        <a:pt x="1279" y="564"/>
                      </a:lnTo>
                      <a:lnTo>
                        <a:pt x="1280" y="583"/>
                      </a:lnTo>
                      <a:lnTo>
                        <a:pt x="1281" y="598"/>
                      </a:lnTo>
                      <a:lnTo>
                        <a:pt x="1283" y="607"/>
                      </a:lnTo>
                      <a:lnTo>
                        <a:pt x="0" y="607"/>
                      </a:lnTo>
                      <a:lnTo>
                        <a:pt x="2" y="598"/>
                      </a:lnTo>
                      <a:lnTo>
                        <a:pt x="3" y="583"/>
                      </a:lnTo>
                      <a:lnTo>
                        <a:pt x="5" y="564"/>
                      </a:lnTo>
                      <a:lnTo>
                        <a:pt x="7" y="540"/>
                      </a:lnTo>
                      <a:lnTo>
                        <a:pt x="8" y="512"/>
                      </a:lnTo>
                      <a:lnTo>
                        <a:pt x="11" y="483"/>
                      </a:lnTo>
                      <a:lnTo>
                        <a:pt x="14" y="451"/>
                      </a:lnTo>
                      <a:lnTo>
                        <a:pt x="18" y="418"/>
                      </a:lnTo>
                      <a:lnTo>
                        <a:pt x="22" y="384"/>
                      </a:lnTo>
                      <a:lnTo>
                        <a:pt x="28" y="351"/>
                      </a:lnTo>
                      <a:lnTo>
                        <a:pt x="35" y="319"/>
                      </a:lnTo>
                      <a:lnTo>
                        <a:pt x="43" y="289"/>
                      </a:lnTo>
                      <a:lnTo>
                        <a:pt x="52" y="261"/>
                      </a:lnTo>
                      <a:lnTo>
                        <a:pt x="63" y="237"/>
                      </a:lnTo>
                      <a:lnTo>
                        <a:pt x="76" y="216"/>
                      </a:lnTo>
                      <a:lnTo>
                        <a:pt x="90" y="201"/>
                      </a:lnTo>
                      <a:lnTo>
                        <a:pt x="107" y="191"/>
                      </a:lnTo>
                      <a:lnTo>
                        <a:pt x="408" y="70"/>
                      </a:lnTo>
                      <a:lnTo>
                        <a:pt x="479" y="10"/>
                      </a:lnTo>
                      <a:lnTo>
                        <a:pt x="491" y="3"/>
                      </a:lnTo>
                      <a:lnTo>
                        <a:pt x="504" y="0"/>
                      </a:lnTo>
                      <a:lnTo>
                        <a:pt x="519" y="0"/>
                      </a:lnTo>
                      <a:lnTo>
                        <a:pt x="532" y="4"/>
                      </a:lnTo>
                      <a:lnTo>
                        <a:pt x="543" y="13"/>
                      </a:lnTo>
                      <a:lnTo>
                        <a:pt x="642" y="111"/>
                      </a:lnTo>
                      <a:lnTo>
                        <a:pt x="740" y="13"/>
                      </a:lnTo>
                      <a:lnTo>
                        <a:pt x="751" y="4"/>
                      </a:lnTo>
                      <a:lnTo>
                        <a:pt x="764" y="0"/>
                      </a:lnTo>
                      <a:lnTo>
                        <a:pt x="7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406" name="Freeform 16"/>
                <p:cNvSpPr>
                  <a:spLocks/>
                </p:cNvSpPr>
                <p:nvPr/>
              </p:nvSpPr>
              <p:spPr bwMode="auto">
                <a:xfrm>
                  <a:off x="998" y="702"/>
                  <a:ext cx="68" cy="81"/>
                </a:xfrm>
                <a:custGeom>
                  <a:avLst/>
                  <a:gdLst>
                    <a:gd name="T0" fmla="*/ 303 w 606"/>
                    <a:gd name="T1" fmla="*/ 0 h 727"/>
                    <a:gd name="T2" fmla="*/ 351 w 606"/>
                    <a:gd name="T3" fmla="*/ 2 h 727"/>
                    <a:gd name="T4" fmla="*/ 395 w 606"/>
                    <a:gd name="T5" fmla="*/ 8 h 727"/>
                    <a:gd name="T6" fmla="*/ 436 w 606"/>
                    <a:gd name="T7" fmla="*/ 19 h 727"/>
                    <a:gd name="T8" fmla="*/ 471 w 606"/>
                    <a:gd name="T9" fmla="*/ 33 h 727"/>
                    <a:gd name="T10" fmla="*/ 502 w 606"/>
                    <a:gd name="T11" fmla="*/ 52 h 727"/>
                    <a:gd name="T12" fmla="*/ 530 w 606"/>
                    <a:gd name="T13" fmla="*/ 75 h 727"/>
                    <a:gd name="T14" fmla="*/ 553 w 606"/>
                    <a:gd name="T15" fmla="*/ 102 h 727"/>
                    <a:gd name="T16" fmla="*/ 573 w 606"/>
                    <a:gd name="T17" fmla="*/ 133 h 727"/>
                    <a:gd name="T18" fmla="*/ 587 w 606"/>
                    <a:gd name="T19" fmla="*/ 168 h 727"/>
                    <a:gd name="T20" fmla="*/ 598 w 606"/>
                    <a:gd name="T21" fmla="*/ 208 h 727"/>
                    <a:gd name="T22" fmla="*/ 604 w 606"/>
                    <a:gd name="T23" fmla="*/ 251 h 727"/>
                    <a:gd name="T24" fmla="*/ 606 w 606"/>
                    <a:gd name="T25" fmla="*/ 298 h 727"/>
                    <a:gd name="T26" fmla="*/ 604 w 606"/>
                    <a:gd name="T27" fmla="*/ 353 h 727"/>
                    <a:gd name="T28" fmla="*/ 600 w 606"/>
                    <a:gd name="T29" fmla="*/ 403 h 727"/>
                    <a:gd name="T30" fmla="*/ 592 w 606"/>
                    <a:gd name="T31" fmla="*/ 448 h 727"/>
                    <a:gd name="T32" fmla="*/ 581 w 606"/>
                    <a:gd name="T33" fmla="*/ 489 h 727"/>
                    <a:gd name="T34" fmla="*/ 569 w 606"/>
                    <a:gd name="T35" fmla="*/ 526 h 727"/>
                    <a:gd name="T36" fmla="*/ 555 w 606"/>
                    <a:gd name="T37" fmla="*/ 559 h 727"/>
                    <a:gd name="T38" fmla="*/ 539 w 606"/>
                    <a:gd name="T39" fmla="*/ 588 h 727"/>
                    <a:gd name="T40" fmla="*/ 522 w 606"/>
                    <a:gd name="T41" fmla="*/ 613 h 727"/>
                    <a:gd name="T42" fmla="*/ 504 w 606"/>
                    <a:gd name="T43" fmla="*/ 635 h 727"/>
                    <a:gd name="T44" fmla="*/ 484 w 606"/>
                    <a:gd name="T45" fmla="*/ 655 h 727"/>
                    <a:gd name="T46" fmla="*/ 464 w 606"/>
                    <a:gd name="T47" fmla="*/ 670 h 727"/>
                    <a:gd name="T48" fmla="*/ 444 w 606"/>
                    <a:gd name="T49" fmla="*/ 684 h 727"/>
                    <a:gd name="T50" fmla="*/ 426 w 606"/>
                    <a:gd name="T51" fmla="*/ 695 h 727"/>
                    <a:gd name="T52" fmla="*/ 406 w 606"/>
                    <a:gd name="T53" fmla="*/ 704 h 727"/>
                    <a:gd name="T54" fmla="*/ 387 w 606"/>
                    <a:gd name="T55" fmla="*/ 712 h 727"/>
                    <a:gd name="T56" fmla="*/ 371 w 606"/>
                    <a:gd name="T57" fmla="*/ 717 h 727"/>
                    <a:gd name="T58" fmla="*/ 354 w 606"/>
                    <a:gd name="T59" fmla="*/ 720 h 727"/>
                    <a:gd name="T60" fmla="*/ 340 w 606"/>
                    <a:gd name="T61" fmla="*/ 724 h 727"/>
                    <a:gd name="T62" fmla="*/ 328 w 606"/>
                    <a:gd name="T63" fmla="*/ 725 h 727"/>
                    <a:gd name="T64" fmla="*/ 317 w 606"/>
                    <a:gd name="T65" fmla="*/ 726 h 727"/>
                    <a:gd name="T66" fmla="*/ 309 w 606"/>
                    <a:gd name="T67" fmla="*/ 726 h 727"/>
                    <a:gd name="T68" fmla="*/ 305 w 606"/>
                    <a:gd name="T69" fmla="*/ 727 h 727"/>
                    <a:gd name="T70" fmla="*/ 303 w 606"/>
                    <a:gd name="T71" fmla="*/ 726 h 727"/>
                    <a:gd name="T72" fmla="*/ 262 w 606"/>
                    <a:gd name="T73" fmla="*/ 724 h 727"/>
                    <a:gd name="T74" fmla="*/ 223 w 606"/>
                    <a:gd name="T75" fmla="*/ 716 h 727"/>
                    <a:gd name="T76" fmla="*/ 187 w 606"/>
                    <a:gd name="T77" fmla="*/ 703 h 727"/>
                    <a:gd name="T78" fmla="*/ 154 w 606"/>
                    <a:gd name="T79" fmla="*/ 684 h 727"/>
                    <a:gd name="T80" fmla="*/ 123 w 606"/>
                    <a:gd name="T81" fmla="*/ 660 h 727"/>
                    <a:gd name="T82" fmla="*/ 96 w 606"/>
                    <a:gd name="T83" fmla="*/ 630 h 727"/>
                    <a:gd name="T84" fmla="*/ 72 w 606"/>
                    <a:gd name="T85" fmla="*/ 596 h 727"/>
                    <a:gd name="T86" fmla="*/ 51 w 606"/>
                    <a:gd name="T87" fmla="*/ 557 h 727"/>
                    <a:gd name="T88" fmla="*/ 34 w 606"/>
                    <a:gd name="T89" fmla="*/ 514 h 727"/>
                    <a:gd name="T90" fmla="*/ 20 w 606"/>
                    <a:gd name="T91" fmla="*/ 466 h 727"/>
                    <a:gd name="T92" fmla="*/ 10 w 606"/>
                    <a:gd name="T93" fmla="*/ 414 h 727"/>
                    <a:gd name="T94" fmla="*/ 4 w 606"/>
                    <a:gd name="T95" fmla="*/ 358 h 727"/>
                    <a:gd name="T96" fmla="*/ 0 w 606"/>
                    <a:gd name="T97" fmla="*/ 298 h 727"/>
                    <a:gd name="T98" fmla="*/ 3 w 606"/>
                    <a:gd name="T99" fmla="*/ 251 h 727"/>
                    <a:gd name="T100" fmla="*/ 9 w 606"/>
                    <a:gd name="T101" fmla="*/ 208 h 727"/>
                    <a:gd name="T102" fmla="*/ 20 w 606"/>
                    <a:gd name="T103" fmla="*/ 168 h 727"/>
                    <a:gd name="T104" fmla="*/ 34 w 606"/>
                    <a:gd name="T105" fmla="*/ 133 h 727"/>
                    <a:gd name="T106" fmla="*/ 54 w 606"/>
                    <a:gd name="T107" fmla="*/ 102 h 727"/>
                    <a:gd name="T108" fmla="*/ 78 w 606"/>
                    <a:gd name="T109" fmla="*/ 75 h 727"/>
                    <a:gd name="T110" fmla="*/ 106 w 606"/>
                    <a:gd name="T111" fmla="*/ 52 h 727"/>
                    <a:gd name="T112" fmla="*/ 137 w 606"/>
                    <a:gd name="T113" fmla="*/ 33 h 727"/>
                    <a:gd name="T114" fmla="*/ 174 w 606"/>
                    <a:gd name="T115" fmla="*/ 19 h 727"/>
                    <a:gd name="T116" fmla="*/ 213 w 606"/>
                    <a:gd name="T117" fmla="*/ 8 h 727"/>
                    <a:gd name="T118" fmla="*/ 256 w 606"/>
                    <a:gd name="T119" fmla="*/ 2 h 727"/>
                    <a:gd name="T120" fmla="*/ 303 w 606"/>
                    <a:gd name="T121" fmla="*/ 0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727">
                      <a:moveTo>
                        <a:pt x="303" y="0"/>
                      </a:moveTo>
                      <a:lnTo>
                        <a:pt x="351" y="2"/>
                      </a:lnTo>
                      <a:lnTo>
                        <a:pt x="395" y="8"/>
                      </a:lnTo>
                      <a:lnTo>
                        <a:pt x="436" y="19"/>
                      </a:lnTo>
                      <a:lnTo>
                        <a:pt x="471" y="33"/>
                      </a:lnTo>
                      <a:lnTo>
                        <a:pt x="502" y="52"/>
                      </a:lnTo>
                      <a:lnTo>
                        <a:pt x="530" y="75"/>
                      </a:lnTo>
                      <a:lnTo>
                        <a:pt x="553" y="102"/>
                      </a:lnTo>
                      <a:lnTo>
                        <a:pt x="573" y="133"/>
                      </a:lnTo>
                      <a:lnTo>
                        <a:pt x="587" y="168"/>
                      </a:lnTo>
                      <a:lnTo>
                        <a:pt x="598" y="208"/>
                      </a:lnTo>
                      <a:lnTo>
                        <a:pt x="604" y="251"/>
                      </a:lnTo>
                      <a:lnTo>
                        <a:pt x="606" y="298"/>
                      </a:lnTo>
                      <a:lnTo>
                        <a:pt x="604" y="353"/>
                      </a:lnTo>
                      <a:lnTo>
                        <a:pt x="600" y="403"/>
                      </a:lnTo>
                      <a:lnTo>
                        <a:pt x="592" y="448"/>
                      </a:lnTo>
                      <a:lnTo>
                        <a:pt x="581" y="489"/>
                      </a:lnTo>
                      <a:lnTo>
                        <a:pt x="569" y="526"/>
                      </a:lnTo>
                      <a:lnTo>
                        <a:pt x="555" y="559"/>
                      </a:lnTo>
                      <a:lnTo>
                        <a:pt x="539" y="588"/>
                      </a:lnTo>
                      <a:lnTo>
                        <a:pt x="522" y="613"/>
                      </a:lnTo>
                      <a:lnTo>
                        <a:pt x="504" y="635"/>
                      </a:lnTo>
                      <a:lnTo>
                        <a:pt x="484" y="655"/>
                      </a:lnTo>
                      <a:lnTo>
                        <a:pt x="464" y="670"/>
                      </a:lnTo>
                      <a:lnTo>
                        <a:pt x="444" y="684"/>
                      </a:lnTo>
                      <a:lnTo>
                        <a:pt x="426" y="695"/>
                      </a:lnTo>
                      <a:lnTo>
                        <a:pt x="406" y="704"/>
                      </a:lnTo>
                      <a:lnTo>
                        <a:pt x="387" y="712"/>
                      </a:lnTo>
                      <a:lnTo>
                        <a:pt x="371" y="717"/>
                      </a:lnTo>
                      <a:lnTo>
                        <a:pt x="354" y="720"/>
                      </a:lnTo>
                      <a:lnTo>
                        <a:pt x="340" y="724"/>
                      </a:lnTo>
                      <a:lnTo>
                        <a:pt x="328" y="725"/>
                      </a:lnTo>
                      <a:lnTo>
                        <a:pt x="317" y="726"/>
                      </a:lnTo>
                      <a:lnTo>
                        <a:pt x="309" y="726"/>
                      </a:lnTo>
                      <a:lnTo>
                        <a:pt x="305" y="727"/>
                      </a:lnTo>
                      <a:lnTo>
                        <a:pt x="303" y="726"/>
                      </a:lnTo>
                      <a:lnTo>
                        <a:pt x="262" y="724"/>
                      </a:lnTo>
                      <a:lnTo>
                        <a:pt x="223" y="716"/>
                      </a:lnTo>
                      <a:lnTo>
                        <a:pt x="187" y="703"/>
                      </a:lnTo>
                      <a:lnTo>
                        <a:pt x="154" y="684"/>
                      </a:lnTo>
                      <a:lnTo>
                        <a:pt x="123" y="660"/>
                      </a:lnTo>
                      <a:lnTo>
                        <a:pt x="96" y="630"/>
                      </a:lnTo>
                      <a:lnTo>
                        <a:pt x="72" y="596"/>
                      </a:lnTo>
                      <a:lnTo>
                        <a:pt x="51" y="557"/>
                      </a:lnTo>
                      <a:lnTo>
                        <a:pt x="34" y="514"/>
                      </a:lnTo>
                      <a:lnTo>
                        <a:pt x="20" y="466"/>
                      </a:lnTo>
                      <a:lnTo>
                        <a:pt x="10" y="414"/>
                      </a:lnTo>
                      <a:lnTo>
                        <a:pt x="4" y="358"/>
                      </a:lnTo>
                      <a:lnTo>
                        <a:pt x="0" y="298"/>
                      </a:lnTo>
                      <a:lnTo>
                        <a:pt x="3" y="251"/>
                      </a:lnTo>
                      <a:lnTo>
                        <a:pt x="9" y="208"/>
                      </a:lnTo>
                      <a:lnTo>
                        <a:pt x="20" y="168"/>
                      </a:lnTo>
                      <a:lnTo>
                        <a:pt x="34" y="133"/>
                      </a:lnTo>
                      <a:lnTo>
                        <a:pt x="54" y="102"/>
                      </a:lnTo>
                      <a:lnTo>
                        <a:pt x="78" y="75"/>
                      </a:lnTo>
                      <a:lnTo>
                        <a:pt x="106" y="52"/>
                      </a:lnTo>
                      <a:lnTo>
                        <a:pt x="137" y="33"/>
                      </a:lnTo>
                      <a:lnTo>
                        <a:pt x="174" y="19"/>
                      </a:lnTo>
                      <a:lnTo>
                        <a:pt x="213" y="8"/>
                      </a:lnTo>
                      <a:lnTo>
                        <a:pt x="256" y="2"/>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sp>
              <p:nvSpPr>
                <p:cNvPr id="407" name="Freeform 17"/>
                <p:cNvSpPr>
                  <a:spLocks/>
                </p:cNvSpPr>
                <p:nvPr/>
              </p:nvSpPr>
              <p:spPr bwMode="auto">
                <a:xfrm>
                  <a:off x="961" y="784"/>
                  <a:ext cx="142" cy="68"/>
                </a:xfrm>
                <a:custGeom>
                  <a:avLst/>
                  <a:gdLst>
                    <a:gd name="T0" fmla="*/ 777 w 1281"/>
                    <a:gd name="T1" fmla="*/ 0 h 607"/>
                    <a:gd name="T2" fmla="*/ 790 w 1281"/>
                    <a:gd name="T3" fmla="*/ 3 h 607"/>
                    <a:gd name="T4" fmla="*/ 802 w 1281"/>
                    <a:gd name="T5" fmla="*/ 11 h 607"/>
                    <a:gd name="T6" fmla="*/ 873 w 1281"/>
                    <a:gd name="T7" fmla="*/ 70 h 607"/>
                    <a:gd name="T8" fmla="*/ 1176 w 1281"/>
                    <a:gd name="T9" fmla="*/ 191 h 607"/>
                    <a:gd name="T10" fmla="*/ 1191 w 1281"/>
                    <a:gd name="T11" fmla="*/ 201 h 607"/>
                    <a:gd name="T12" fmla="*/ 1206 w 1281"/>
                    <a:gd name="T13" fmla="*/ 216 h 607"/>
                    <a:gd name="T14" fmla="*/ 1219 w 1281"/>
                    <a:gd name="T15" fmla="*/ 237 h 607"/>
                    <a:gd name="T16" fmla="*/ 1230 w 1281"/>
                    <a:gd name="T17" fmla="*/ 261 h 607"/>
                    <a:gd name="T18" fmla="*/ 1239 w 1281"/>
                    <a:gd name="T19" fmla="*/ 289 h 607"/>
                    <a:gd name="T20" fmla="*/ 1247 w 1281"/>
                    <a:gd name="T21" fmla="*/ 320 h 607"/>
                    <a:gd name="T22" fmla="*/ 1254 w 1281"/>
                    <a:gd name="T23" fmla="*/ 351 h 607"/>
                    <a:gd name="T24" fmla="*/ 1259 w 1281"/>
                    <a:gd name="T25" fmla="*/ 385 h 607"/>
                    <a:gd name="T26" fmla="*/ 1264 w 1281"/>
                    <a:gd name="T27" fmla="*/ 418 h 607"/>
                    <a:gd name="T28" fmla="*/ 1268 w 1281"/>
                    <a:gd name="T29" fmla="*/ 451 h 607"/>
                    <a:gd name="T30" fmla="*/ 1271 w 1281"/>
                    <a:gd name="T31" fmla="*/ 483 h 607"/>
                    <a:gd name="T32" fmla="*/ 1274 w 1281"/>
                    <a:gd name="T33" fmla="*/ 514 h 607"/>
                    <a:gd name="T34" fmla="*/ 1276 w 1281"/>
                    <a:gd name="T35" fmla="*/ 541 h 607"/>
                    <a:gd name="T36" fmla="*/ 1277 w 1281"/>
                    <a:gd name="T37" fmla="*/ 564 h 607"/>
                    <a:gd name="T38" fmla="*/ 1279 w 1281"/>
                    <a:gd name="T39" fmla="*/ 584 h 607"/>
                    <a:gd name="T40" fmla="*/ 1280 w 1281"/>
                    <a:gd name="T41" fmla="*/ 598 h 607"/>
                    <a:gd name="T42" fmla="*/ 1281 w 1281"/>
                    <a:gd name="T43" fmla="*/ 607 h 607"/>
                    <a:gd name="T44" fmla="*/ 0 w 1281"/>
                    <a:gd name="T45" fmla="*/ 607 h 607"/>
                    <a:gd name="T46" fmla="*/ 1 w 1281"/>
                    <a:gd name="T47" fmla="*/ 598 h 607"/>
                    <a:gd name="T48" fmla="*/ 2 w 1281"/>
                    <a:gd name="T49" fmla="*/ 584 h 607"/>
                    <a:gd name="T50" fmla="*/ 3 w 1281"/>
                    <a:gd name="T51" fmla="*/ 564 h 607"/>
                    <a:gd name="T52" fmla="*/ 5 w 1281"/>
                    <a:gd name="T53" fmla="*/ 540 h 607"/>
                    <a:gd name="T54" fmla="*/ 7 w 1281"/>
                    <a:gd name="T55" fmla="*/ 514 h 607"/>
                    <a:gd name="T56" fmla="*/ 9 w 1281"/>
                    <a:gd name="T57" fmla="*/ 483 h 607"/>
                    <a:gd name="T58" fmla="*/ 13 w 1281"/>
                    <a:gd name="T59" fmla="*/ 451 h 607"/>
                    <a:gd name="T60" fmla="*/ 16 w 1281"/>
                    <a:gd name="T61" fmla="*/ 418 h 607"/>
                    <a:gd name="T62" fmla="*/ 22 w 1281"/>
                    <a:gd name="T63" fmla="*/ 385 h 607"/>
                    <a:gd name="T64" fmla="*/ 27 w 1281"/>
                    <a:gd name="T65" fmla="*/ 351 h 607"/>
                    <a:gd name="T66" fmla="*/ 34 w 1281"/>
                    <a:gd name="T67" fmla="*/ 320 h 607"/>
                    <a:gd name="T68" fmla="*/ 41 w 1281"/>
                    <a:gd name="T69" fmla="*/ 289 h 607"/>
                    <a:gd name="T70" fmla="*/ 51 w 1281"/>
                    <a:gd name="T71" fmla="*/ 261 h 607"/>
                    <a:gd name="T72" fmla="*/ 62 w 1281"/>
                    <a:gd name="T73" fmla="*/ 237 h 607"/>
                    <a:gd name="T74" fmla="*/ 74 w 1281"/>
                    <a:gd name="T75" fmla="*/ 216 h 607"/>
                    <a:gd name="T76" fmla="*/ 88 w 1281"/>
                    <a:gd name="T77" fmla="*/ 201 h 607"/>
                    <a:gd name="T78" fmla="*/ 105 w 1281"/>
                    <a:gd name="T79" fmla="*/ 191 h 607"/>
                    <a:gd name="T80" fmla="*/ 407 w 1281"/>
                    <a:gd name="T81" fmla="*/ 70 h 607"/>
                    <a:gd name="T82" fmla="*/ 478 w 1281"/>
                    <a:gd name="T83" fmla="*/ 11 h 607"/>
                    <a:gd name="T84" fmla="*/ 490 w 1281"/>
                    <a:gd name="T85" fmla="*/ 3 h 607"/>
                    <a:gd name="T86" fmla="*/ 504 w 1281"/>
                    <a:gd name="T87" fmla="*/ 0 h 607"/>
                    <a:gd name="T88" fmla="*/ 517 w 1281"/>
                    <a:gd name="T89" fmla="*/ 0 h 607"/>
                    <a:gd name="T90" fmla="*/ 530 w 1281"/>
                    <a:gd name="T91" fmla="*/ 6 h 607"/>
                    <a:gd name="T92" fmla="*/ 541 w 1281"/>
                    <a:gd name="T93" fmla="*/ 13 h 607"/>
                    <a:gd name="T94" fmla="*/ 640 w 1281"/>
                    <a:gd name="T95" fmla="*/ 111 h 607"/>
                    <a:gd name="T96" fmla="*/ 739 w 1281"/>
                    <a:gd name="T97" fmla="*/ 13 h 607"/>
                    <a:gd name="T98" fmla="*/ 751 w 1281"/>
                    <a:gd name="T99" fmla="*/ 6 h 607"/>
                    <a:gd name="T100" fmla="*/ 764 w 1281"/>
                    <a:gd name="T101" fmla="*/ 0 h 607"/>
                    <a:gd name="T102" fmla="*/ 777 w 1281"/>
                    <a:gd name="T10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1" h="607">
                      <a:moveTo>
                        <a:pt x="777" y="0"/>
                      </a:moveTo>
                      <a:lnTo>
                        <a:pt x="790" y="3"/>
                      </a:lnTo>
                      <a:lnTo>
                        <a:pt x="802" y="11"/>
                      </a:lnTo>
                      <a:lnTo>
                        <a:pt x="873" y="70"/>
                      </a:lnTo>
                      <a:lnTo>
                        <a:pt x="1176" y="191"/>
                      </a:lnTo>
                      <a:lnTo>
                        <a:pt x="1191" y="201"/>
                      </a:lnTo>
                      <a:lnTo>
                        <a:pt x="1206" y="216"/>
                      </a:lnTo>
                      <a:lnTo>
                        <a:pt x="1219" y="237"/>
                      </a:lnTo>
                      <a:lnTo>
                        <a:pt x="1230" y="261"/>
                      </a:lnTo>
                      <a:lnTo>
                        <a:pt x="1239" y="289"/>
                      </a:lnTo>
                      <a:lnTo>
                        <a:pt x="1247" y="320"/>
                      </a:lnTo>
                      <a:lnTo>
                        <a:pt x="1254" y="351"/>
                      </a:lnTo>
                      <a:lnTo>
                        <a:pt x="1259" y="385"/>
                      </a:lnTo>
                      <a:lnTo>
                        <a:pt x="1264" y="418"/>
                      </a:lnTo>
                      <a:lnTo>
                        <a:pt x="1268" y="451"/>
                      </a:lnTo>
                      <a:lnTo>
                        <a:pt x="1271" y="483"/>
                      </a:lnTo>
                      <a:lnTo>
                        <a:pt x="1274" y="514"/>
                      </a:lnTo>
                      <a:lnTo>
                        <a:pt x="1276" y="541"/>
                      </a:lnTo>
                      <a:lnTo>
                        <a:pt x="1277" y="564"/>
                      </a:lnTo>
                      <a:lnTo>
                        <a:pt x="1279" y="584"/>
                      </a:lnTo>
                      <a:lnTo>
                        <a:pt x="1280" y="598"/>
                      </a:lnTo>
                      <a:lnTo>
                        <a:pt x="1281" y="607"/>
                      </a:lnTo>
                      <a:lnTo>
                        <a:pt x="0" y="607"/>
                      </a:lnTo>
                      <a:lnTo>
                        <a:pt x="1" y="598"/>
                      </a:lnTo>
                      <a:lnTo>
                        <a:pt x="2" y="584"/>
                      </a:lnTo>
                      <a:lnTo>
                        <a:pt x="3" y="564"/>
                      </a:lnTo>
                      <a:lnTo>
                        <a:pt x="5" y="540"/>
                      </a:lnTo>
                      <a:lnTo>
                        <a:pt x="7" y="514"/>
                      </a:lnTo>
                      <a:lnTo>
                        <a:pt x="9" y="483"/>
                      </a:lnTo>
                      <a:lnTo>
                        <a:pt x="13" y="451"/>
                      </a:lnTo>
                      <a:lnTo>
                        <a:pt x="16" y="418"/>
                      </a:lnTo>
                      <a:lnTo>
                        <a:pt x="22" y="385"/>
                      </a:lnTo>
                      <a:lnTo>
                        <a:pt x="27" y="351"/>
                      </a:lnTo>
                      <a:lnTo>
                        <a:pt x="34" y="320"/>
                      </a:lnTo>
                      <a:lnTo>
                        <a:pt x="41" y="289"/>
                      </a:lnTo>
                      <a:lnTo>
                        <a:pt x="51" y="261"/>
                      </a:lnTo>
                      <a:lnTo>
                        <a:pt x="62" y="237"/>
                      </a:lnTo>
                      <a:lnTo>
                        <a:pt x="74" y="216"/>
                      </a:lnTo>
                      <a:lnTo>
                        <a:pt x="88" y="201"/>
                      </a:lnTo>
                      <a:lnTo>
                        <a:pt x="105" y="191"/>
                      </a:lnTo>
                      <a:lnTo>
                        <a:pt x="407" y="70"/>
                      </a:lnTo>
                      <a:lnTo>
                        <a:pt x="478" y="11"/>
                      </a:lnTo>
                      <a:lnTo>
                        <a:pt x="490" y="3"/>
                      </a:lnTo>
                      <a:lnTo>
                        <a:pt x="504" y="0"/>
                      </a:lnTo>
                      <a:lnTo>
                        <a:pt x="517" y="0"/>
                      </a:lnTo>
                      <a:lnTo>
                        <a:pt x="530" y="6"/>
                      </a:lnTo>
                      <a:lnTo>
                        <a:pt x="541" y="13"/>
                      </a:lnTo>
                      <a:lnTo>
                        <a:pt x="640" y="111"/>
                      </a:lnTo>
                      <a:lnTo>
                        <a:pt x="739" y="13"/>
                      </a:lnTo>
                      <a:lnTo>
                        <a:pt x="751" y="6"/>
                      </a:lnTo>
                      <a:lnTo>
                        <a:pt x="764" y="0"/>
                      </a:lnTo>
                      <a:lnTo>
                        <a:pt x="7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600"/>
                </a:p>
              </p:txBody>
            </p:sp>
          </p:grpSp>
        </p:grpSp>
      </p:grpSp>
    </p:spTree>
    <p:extLst>
      <p:ext uri="{BB962C8B-B14F-4D97-AF65-F5344CB8AC3E}">
        <p14:creationId xmlns:p14="http://schemas.microsoft.com/office/powerpoint/2010/main" val="10121908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bwMode="ltGray">
          <a:xfrm>
            <a:off x="1" y="4065293"/>
            <a:ext cx="9144000" cy="1078208"/>
          </a:xfrm>
          <a:prstGeom prst="rect">
            <a:avLst/>
          </a:prstGeom>
          <a:solidFill>
            <a:srgbClr val="CAC5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68555" tIns="34277" rIns="68555" bIns="34277" rtlCol="0" anchor="ctr"/>
          <a:lstStyle/>
          <a:p>
            <a:pPr algn="ctr"/>
            <a:endParaRPr lang="en-US" dirty="0" err="1" smtClean="0">
              <a:solidFill>
                <a:schemeClr val="bg1"/>
              </a:solidFill>
              <a:latin typeface="Georgia" pitchFamily="18" charset="0"/>
            </a:endParaRPr>
          </a:p>
        </p:txBody>
      </p:sp>
      <p:sp>
        <p:nvSpPr>
          <p:cNvPr id="2" name="Title 1"/>
          <p:cNvSpPr>
            <a:spLocks noGrp="1"/>
          </p:cNvSpPr>
          <p:nvPr>
            <p:ph type="title"/>
          </p:nvPr>
        </p:nvSpPr>
        <p:spPr/>
        <p:txBody>
          <a:bodyPr/>
          <a:lstStyle/>
          <a:p>
            <a:r>
              <a:rPr lang="en-US" dirty="0" smtClean="0"/>
              <a:t>Taking a business driven approach to DevOps</a:t>
            </a:r>
            <a:endParaRPr lang="en-US" dirty="0"/>
          </a:p>
        </p:txBody>
      </p:sp>
      <p:sp>
        <p:nvSpPr>
          <p:cNvPr id="5" name="Slide Number Placeholder 4"/>
          <p:cNvSpPr>
            <a:spLocks noGrp="1"/>
          </p:cNvSpPr>
          <p:nvPr>
            <p:ph type="sldNum" sz="quarter" idx="4"/>
          </p:nvPr>
        </p:nvSpPr>
        <p:spPr/>
        <p:txBody>
          <a:bodyPr/>
          <a:lstStyle/>
          <a:p>
            <a:fld id="{9EBD5762-3BDC-484D-9503-7EA6D5A9A8CE}" type="slidenum">
              <a:rPr lang="en-US" smtClean="0"/>
              <a:pPr/>
              <a:t>7</a:t>
            </a:fld>
            <a:endParaRPr lang="en-US" dirty="0"/>
          </a:p>
        </p:txBody>
      </p:sp>
      <p:grpSp>
        <p:nvGrpSpPr>
          <p:cNvPr id="66" name="Group 65"/>
          <p:cNvGrpSpPr/>
          <p:nvPr/>
        </p:nvGrpSpPr>
        <p:grpSpPr>
          <a:xfrm>
            <a:off x="1399060" y="169174"/>
            <a:ext cx="6522008" cy="3717028"/>
            <a:chOff x="1865899" y="225565"/>
            <a:chExt cx="8698275" cy="4956037"/>
          </a:xfrm>
        </p:grpSpPr>
        <p:sp>
          <p:nvSpPr>
            <p:cNvPr id="67" name="Freeform 18"/>
            <p:cNvSpPr>
              <a:spLocks/>
            </p:cNvSpPr>
            <p:nvPr/>
          </p:nvSpPr>
          <p:spPr bwMode="auto">
            <a:xfrm>
              <a:off x="4774327" y="227882"/>
              <a:ext cx="1452626" cy="4894489"/>
            </a:xfrm>
            <a:custGeom>
              <a:avLst/>
              <a:gdLst/>
              <a:ahLst/>
              <a:cxnLst>
                <a:cxn ang="0">
                  <a:pos x="697" y="0"/>
                </a:cxn>
                <a:cxn ang="0">
                  <a:pos x="906" y="0"/>
                </a:cxn>
                <a:cxn ang="0">
                  <a:pos x="914" y="2115"/>
                </a:cxn>
                <a:cxn ang="0">
                  <a:pos x="0" y="2115"/>
                </a:cxn>
                <a:cxn ang="0">
                  <a:pos x="100" y="1954"/>
                </a:cxn>
                <a:cxn ang="0">
                  <a:pos x="187" y="1796"/>
                </a:cxn>
                <a:cxn ang="0">
                  <a:pos x="267" y="1642"/>
                </a:cxn>
                <a:cxn ang="0">
                  <a:pos x="338" y="1489"/>
                </a:cxn>
                <a:cxn ang="0">
                  <a:pos x="402" y="1343"/>
                </a:cxn>
                <a:cxn ang="0">
                  <a:pos x="456" y="1200"/>
                </a:cxn>
                <a:cxn ang="0">
                  <a:pos x="504" y="1063"/>
                </a:cxn>
                <a:cxn ang="0">
                  <a:pos x="544" y="932"/>
                </a:cxn>
                <a:cxn ang="0">
                  <a:pos x="579" y="806"/>
                </a:cxn>
                <a:cxn ang="0">
                  <a:pos x="609" y="688"/>
                </a:cxn>
                <a:cxn ang="0">
                  <a:pos x="632" y="577"/>
                </a:cxn>
                <a:cxn ang="0">
                  <a:pos x="652" y="475"/>
                </a:cxn>
                <a:cxn ang="0">
                  <a:pos x="667" y="381"/>
                </a:cxn>
                <a:cxn ang="0">
                  <a:pos x="679" y="294"/>
                </a:cxn>
                <a:cxn ang="0">
                  <a:pos x="685" y="220"/>
                </a:cxn>
                <a:cxn ang="0">
                  <a:pos x="692" y="153"/>
                </a:cxn>
                <a:cxn ang="0">
                  <a:pos x="695" y="98"/>
                </a:cxn>
                <a:cxn ang="0">
                  <a:pos x="697" y="53"/>
                </a:cxn>
                <a:cxn ang="0">
                  <a:pos x="697" y="0"/>
                </a:cxn>
              </a:cxnLst>
              <a:rect l="0" t="0" r="r" b="b"/>
              <a:pathLst>
                <a:path w="914" h="2115">
                  <a:moveTo>
                    <a:pt x="697" y="0"/>
                  </a:moveTo>
                  <a:lnTo>
                    <a:pt x="906" y="0"/>
                  </a:lnTo>
                  <a:lnTo>
                    <a:pt x="914" y="2115"/>
                  </a:lnTo>
                  <a:lnTo>
                    <a:pt x="0" y="2115"/>
                  </a:lnTo>
                  <a:lnTo>
                    <a:pt x="100" y="1954"/>
                  </a:lnTo>
                  <a:lnTo>
                    <a:pt x="187" y="1796"/>
                  </a:lnTo>
                  <a:lnTo>
                    <a:pt x="267" y="1642"/>
                  </a:lnTo>
                  <a:lnTo>
                    <a:pt x="338" y="1489"/>
                  </a:lnTo>
                  <a:lnTo>
                    <a:pt x="402" y="1343"/>
                  </a:lnTo>
                  <a:lnTo>
                    <a:pt x="456" y="1200"/>
                  </a:lnTo>
                  <a:lnTo>
                    <a:pt x="504" y="1063"/>
                  </a:lnTo>
                  <a:lnTo>
                    <a:pt x="544" y="932"/>
                  </a:lnTo>
                  <a:lnTo>
                    <a:pt x="579" y="806"/>
                  </a:lnTo>
                  <a:lnTo>
                    <a:pt x="609" y="688"/>
                  </a:lnTo>
                  <a:lnTo>
                    <a:pt x="632" y="577"/>
                  </a:lnTo>
                  <a:lnTo>
                    <a:pt x="652" y="475"/>
                  </a:lnTo>
                  <a:lnTo>
                    <a:pt x="667" y="381"/>
                  </a:lnTo>
                  <a:lnTo>
                    <a:pt x="679" y="294"/>
                  </a:lnTo>
                  <a:lnTo>
                    <a:pt x="685" y="220"/>
                  </a:lnTo>
                  <a:lnTo>
                    <a:pt x="692" y="153"/>
                  </a:lnTo>
                  <a:lnTo>
                    <a:pt x="695" y="98"/>
                  </a:lnTo>
                  <a:lnTo>
                    <a:pt x="697" y="53"/>
                  </a:lnTo>
                  <a:lnTo>
                    <a:pt x="697" y="0"/>
                  </a:lnTo>
                  <a:close/>
                </a:path>
              </a:pathLst>
            </a:custGeom>
            <a:gradFill flip="none" rotWithShape="1">
              <a:gsLst>
                <a:gs pos="6000">
                  <a:schemeClr val="bg1">
                    <a:lumMod val="85000"/>
                    <a:shade val="67500"/>
                    <a:satMod val="115000"/>
                    <a:alpha val="58000"/>
                  </a:schemeClr>
                </a:gs>
                <a:gs pos="100000">
                  <a:schemeClr val="bg1">
                    <a:lumMod val="85000"/>
                    <a:shade val="100000"/>
                    <a:satMod val="115000"/>
                    <a:alpha val="15000"/>
                  </a:schemeClr>
                </a:gs>
              </a:gsLst>
              <a:lin ang="16200000" scaled="1"/>
              <a:tileRect/>
            </a:gradFill>
            <a:ln w="0">
              <a:noFill/>
              <a:prstDash val="solid"/>
              <a:round/>
              <a:headEnd/>
              <a:tailEnd/>
            </a:ln>
          </p:spPr>
          <p:txBody>
            <a:bodyPr vert="horz" wrap="square" lIns="91431" tIns="45715" rIns="91431" bIns="45715" numCol="1" anchor="t" anchorCtr="0" compatLnSpc="1">
              <a:prstTxWarp prst="textNoShape">
                <a:avLst/>
              </a:prstTxWarp>
            </a:bodyPr>
            <a:lstStyle/>
            <a:p>
              <a:endParaRPr lang="en-US" sz="1100">
                <a:latin typeface="Georgia"/>
                <a:cs typeface="Georgia"/>
              </a:endParaRPr>
            </a:p>
          </p:txBody>
        </p:sp>
        <p:sp>
          <p:nvSpPr>
            <p:cNvPr id="68" name="Freeform 19"/>
            <p:cNvSpPr>
              <a:spLocks/>
            </p:cNvSpPr>
            <p:nvPr/>
          </p:nvSpPr>
          <p:spPr bwMode="auto">
            <a:xfrm>
              <a:off x="3321701" y="227882"/>
              <a:ext cx="2560372" cy="4894489"/>
            </a:xfrm>
            <a:custGeom>
              <a:avLst/>
              <a:gdLst/>
              <a:ahLst/>
              <a:cxnLst>
                <a:cxn ang="0">
                  <a:pos x="1398" y="0"/>
                </a:cxn>
                <a:cxn ang="0">
                  <a:pos x="1611" y="0"/>
                </a:cxn>
                <a:cxn ang="0">
                  <a:pos x="1611" y="53"/>
                </a:cxn>
                <a:cxn ang="0">
                  <a:pos x="1609" y="98"/>
                </a:cxn>
                <a:cxn ang="0">
                  <a:pos x="1606" y="153"/>
                </a:cxn>
                <a:cxn ang="0">
                  <a:pos x="1599" y="220"/>
                </a:cxn>
                <a:cxn ang="0">
                  <a:pos x="1593" y="294"/>
                </a:cxn>
                <a:cxn ang="0">
                  <a:pos x="1581" y="381"/>
                </a:cxn>
                <a:cxn ang="0">
                  <a:pos x="1566" y="475"/>
                </a:cxn>
                <a:cxn ang="0">
                  <a:pos x="1546" y="577"/>
                </a:cxn>
                <a:cxn ang="0">
                  <a:pos x="1523" y="688"/>
                </a:cxn>
                <a:cxn ang="0">
                  <a:pos x="1493" y="806"/>
                </a:cxn>
                <a:cxn ang="0">
                  <a:pos x="1458" y="932"/>
                </a:cxn>
                <a:cxn ang="0">
                  <a:pos x="1418" y="1063"/>
                </a:cxn>
                <a:cxn ang="0">
                  <a:pos x="1370" y="1200"/>
                </a:cxn>
                <a:cxn ang="0">
                  <a:pos x="1316" y="1343"/>
                </a:cxn>
                <a:cxn ang="0">
                  <a:pos x="1252" y="1489"/>
                </a:cxn>
                <a:cxn ang="0">
                  <a:pos x="1181" y="1642"/>
                </a:cxn>
                <a:cxn ang="0">
                  <a:pos x="1101" y="1796"/>
                </a:cxn>
                <a:cxn ang="0">
                  <a:pos x="1014" y="1954"/>
                </a:cxn>
                <a:cxn ang="0">
                  <a:pos x="914" y="2115"/>
                </a:cxn>
                <a:cxn ang="0">
                  <a:pos x="0" y="2115"/>
                </a:cxn>
                <a:cxn ang="0">
                  <a:pos x="10" y="2108"/>
                </a:cxn>
                <a:cxn ang="0">
                  <a:pos x="28" y="2097"/>
                </a:cxn>
                <a:cxn ang="0">
                  <a:pos x="53" y="2080"/>
                </a:cxn>
                <a:cxn ang="0">
                  <a:pos x="83" y="2059"/>
                </a:cxn>
                <a:cxn ang="0">
                  <a:pos x="119" y="2034"/>
                </a:cxn>
                <a:cxn ang="0">
                  <a:pos x="159" y="2002"/>
                </a:cxn>
                <a:cxn ang="0">
                  <a:pos x="206" y="1967"/>
                </a:cxn>
                <a:cxn ang="0">
                  <a:pos x="255" y="1927"/>
                </a:cxn>
                <a:cxn ang="0">
                  <a:pos x="308" y="1884"/>
                </a:cxn>
                <a:cxn ang="0">
                  <a:pos x="365" y="1836"/>
                </a:cxn>
                <a:cxn ang="0">
                  <a:pos x="425" y="1783"/>
                </a:cxn>
                <a:cxn ang="0">
                  <a:pos x="484" y="1725"/>
                </a:cxn>
                <a:cxn ang="0">
                  <a:pos x="547" y="1663"/>
                </a:cxn>
                <a:cxn ang="0">
                  <a:pos x="612" y="1597"/>
                </a:cxn>
                <a:cxn ang="0">
                  <a:pos x="677" y="1527"/>
                </a:cxn>
                <a:cxn ang="0">
                  <a:pos x="741" y="1452"/>
                </a:cxn>
                <a:cxn ang="0">
                  <a:pos x="806" y="1374"/>
                </a:cxn>
                <a:cxn ang="0">
                  <a:pos x="871" y="1291"/>
                </a:cxn>
                <a:cxn ang="0">
                  <a:pos x="932" y="1205"/>
                </a:cxn>
                <a:cxn ang="0">
                  <a:pos x="994" y="1113"/>
                </a:cxn>
                <a:cxn ang="0">
                  <a:pos x="1052" y="1020"/>
                </a:cxn>
                <a:cxn ang="0">
                  <a:pos x="1108" y="921"/>
                </a:cxn>
                <a:cxn ang="0">
                  <a:pos x="1161" y="819"/>
                </a:cxn>
                <a:cxn ang="0">
                  <a:pos x="1209" y="713"/>
                </a:cxn>
                <a:cxn ang="0">
                  <a:pos x="1254" y="603"/>
                </a:cxn>
                <a:cxn ang="0">
                  <a:pos x="1296" y="490"/>
                </a:cxn>
                <a:cxn ang="0">
                  <a:pos x="1330" y="372"/>
                </a:cxn>
                <a:cxn ang="0">
                  <a:pos x="1359" y="253"/>
                </a:cxn>
                <a:cxn ang="0">
                  <a:pos x="1382" y="128"/>
                </a:cxn>
                <a:cxn ang="0">
                  <a:pos x="1398" y="0"/>
                </a:cxn>
              </a:cxnLst>
              <a:rect l="0" t="0" r="r" b="b"/>
              <a:pathLst>
                <a:path w="1611" h="2115">
                  <a:moveTo>
                    <a:pt x="1398" y="0"/>
                  </a:moveTo>
                  <a:lnTo>
                    <a:pt x="1611" y="0"/>
                  </a:lnTo>
                  <a:lnTo>
                    <a:pt x="1611" y="53"/>
                  </a:lnTo>
                  <a:lnTo>
                    <a:pt x="1609" y="98"/>
                  </a:lnTo>
                  <a:lnTo>
                    <a:pt x="1606" y="153"/>
                  </a:lnTo>
                  <a:lnTo>
                    <a:pt x="1599" y="220"/>
                  </a:lnTo>
                  <a:lnTo>
                    <a:pt x="1593" y="294"/>
                  </a:lnTo>
                  <a:lnTo>
                    <a:pt x="1581" y="381"/>
                  </a:lnTo>
                  <a:lnTo>
                    <a:pt x="1566" y="475"/>
                  </a:lnTo>
                  <a:lnTo>
                    <a:pt x="1546" y="577"/>
                  </a:lnTo>
                  <a:lnTo>
                    <a:pt x="1523" y="688"/>
                  </a:lnTo>
                  <a:lnTo>
                    <a:pt x="1493" y="806"/>
                  </a:lnTo>
                  <a:lnTo>
                    <a:pt x="1458" y="932"/>
                  </a:lnTo>
                  <a:lnTo>
                    <a:pt x="1418" y="1063"/>
                  </a:lnTo>
                  <a:lnTo>
                    <a:pt x="1370" y="1200"/>
                  </a:lnTo>
                  <a:lnTo>
                    <a:pt x="1316" y="1343"/>
                  </a:lnTo>
                  <a:lnTo>
                    <a:pt x="1252" y="1489"/>
                  </a:lnTo>
                  <a:lnTo>
                    <a:pt x="1181" y="1642"/>
                  </a:lnTo>
                  <a:lnTo>
                    <a:pt x="1101" y="1796"/>
                  </a:lnTo>
                  <a:lnTo>
                    <a:pt x="1014" y="1954"/>
                  </a:lnTo>
                  <a:lnTo>
                    <a:pt x="914" y="2115"/>
                  </a:lnTo>
                  <a:lnTo>
                    <a:pt x="0" y="2115"/>
                  </a:lnTo>
                  <a:lnTo>
                    <a:pt x="10" y="2108"/>
                  </a:lnTo>
                  <a:lnTo>
                    <a:pt x="28" y="2097"/>
                  </a:lnTo>
                  <a:lnTo>
                    <a:pt x="53" y="2080"/>
                  </a:lnTo>
                  <a:lnTo>
                    <a:pt x="83" y="2059"/>
                  </a:lnTo>
                  <a:lnTo>
                    <a:pt x="119" y="2034"/>
                  </a:lnTo>
                  <a:lnTo>
                    <a:pt x="159" y="2002"/>
                  </a:lnTo>
                  <a:lnTo>
                    <a:pt x="206" y="1967"/>
                  </a:lnTo>
                  <a:lnTo>
                    <a:pt x="255" y="1927"/>
                  </a:lnTo>
                  <a:lnTo>
                    <a:pt x="308" y="1884"/>
                  </a:lnTo>
                  <a:lnTo>
                    <a:pt x="365" y="1836"/>
                  </a:lnTo>
                  <a:lnTo>
                    <a:pt x="425" y="1783"/>
                  </a:lnTo>
                  <a:lnTo>
                    <a:pt x="484" y="1725"/>
                  </a:lnTo>
                  <a:lnTo>
                    <a:pt x="547" y="1663"/>
                  </a:lnTo>
                  <a:lnTo>
                    <a:pt x="612" y="1597"/>
                  </a:lnTo>
                  <a:lnTo>
                    <a:pt x="677" y="1527"/>
                  </a:lnTo>
                  <a:lnTo>
                    <a:pt x="741" y="1452"/>
                  </a:lnTo>
                  <a:lnTo>
                    <a:pt x="806" y="1374"/>
                  </a:lnTo>
                  <a:lnTo>
                    <a:pt x="871" y="1291"/>
                  </a:lnTo>
                  <a:lnTo>
                    <a:pt x="932" y="1205"/>
                  </a:lnTo>
                  <a:lnTo>
                    <a:pt x="994" y="1113"/>
                  </a:lnTo>
                  <a:lnTo>
                    <a:pt x="1052" y="1020"/>
                  </a:lnTo>
                  <a:lnTo>
                    <a:pt x="1108" y="921"/>
                  </a:lnTo>
                  <a:lnTo>
                    <a:pt x="1161" y="819"/>
                  </a:lnTo>
                  <a:lnTo>
                    <a:pt x="1209" y="713"/>
                  </a:lnTo>
                  <a:lnTo>
                    <a:pt x="1254" y="603"/>
                  </a:lnTo>
                  <a:lnTo>
                    <a:pt x="1296" y="490"/>
                  </a:lnTo>
                  <a:lnTo>
                    <a:pt x="1330" y="372"/>
                  </a:lnTo>
                  <a:lnTo>
                    <a:pt x="1359" y="253"/>
                  </a:lnTo>
                  <a:lnTo>
                    <a:pt x="1382" y="128"/>
                  </a:lnTo>
                  <a:lnTo>
                    <a:pt x="1398" y="0"/>
                  </a:lnTo>
                  <a:close/>
                </a:path>
              </a:pathLst>
            </a:custGeom>
            <a:gradFill flip="none" rotWithShape="1">
              <a:gsLst>
                <a:gs pos="42000">
                  <a:schemeClr val="bg1">
                    <a:lumMod val="95000"/>
                    <a:shade val="67500"/>
                    <a:satMod val="115000"/>
                    <a:alpha val="34000"/>
                  </a:schemeClr>
                </a:gs>
                <a:gs pos="100000">
                  <a:schemeClr val="bg1">
                    <a:lumMod val="95000"/>
                    <a:shade val="100000"/>
                    <a:satMod val="115000"/>
                    <a:alpha val="4000"/>
                  </a:schemeClr>
                </a:gs>
              </a:gsLst>
              <a:lin ang="16200000" scaled="1"/>
              <a:tileRect/>
            </a:gradFill>
            <a:ln w="0">
              <a:noFill/>
              <a:prstDash val="solid"/>
              <a:round/>
              <a:headEnd/>
              <a:tailEnd/>
            </a:ln>
          </p:spPr>
          <p:txBody>
            <a:bodyPr vert="horz" wrap="square" lIns="91431" tIns="45715" rIns="91431" bIns="45715" numCol="1" anchor="t" anchorCtr="0" compatLnSpc="1">
              <a:prstTxWarp prst="textNoShape">
                <a:avLst/>
              </a:prstTxWarp>
            </a:bodyPr>
            <a:lstStyle/>
            <a:p>
              <a:endParaRPr lang="en-US" sz="1100">
                <a:latin typeface="Georgia"/>
                <a:cs typeface="Georgia"/>
              </a:endParaRPr>
            </a:p>
          </p:txBody>
        </p:sp>
        <p:sp>
          <p:nvSpPr>
            <p:cNvPr id="69" name="Freeform 20"/>
            <p:cNvSpPr>
              <a:spLocks/>
            </p:cNvSpPr>
            <p:nvPr/>
          </p:nvSpPr>
          <p:spPr bwMode="auto">
            <a:xfrm>
              <a:off x="1865899" y="227882"/>
              <a:ext cx="3677655" cy="4894489"/>
            </a:xfrm>
            <a:custGeom>
              <a:avLst/>
              <a:gdLst/>
              <a:ahLst/>
              <a:cxnLst>
                <a:cxn ang="0">
                  <a:pos x="2314" y="0"/>
                </a:cxn>
                <a:cxn ang="0">
                  <a:pos x="2275" y="253"/>
                </a:cxn>
                <a:cxn ang="0">
                  <a:pos x="2212" y="490"/>
                </a:cxn>
                <a:cxn ang="0">
                  <a:pos x="2125" y="713"/>
                </a:cxn>
                <a:cxn ang="0">
                  <a:pos x="2024" y="921"/>
                </a:cxn>
                <a:cxn ang="0">
                  <a:pos x="1910" y="1113"/>
                </a:cxn>
                <a:cxn ang="0">
                  <a:pos x="1787" y="1291"/>
                </a:cxn>
                <a:cxn ang="0">
                  <a:pos x="1657" y="1452"/>
                </a:cxn>
                <a:cxn ang="0">
                  <a:pos x="1528" y="1597"/>
                </a:cxn>
                <a:cxn ang="0">
                  <a:pos x="1400" y="1725"/>
                </a:cxn>
                <a:cxn ang="0">
                  <a:pos x="1281" y="1836"/>
                </a:cxn>
                <a:cxn ang="0">
                  <a:pos x="1171" y="1927"/>
                </a:cxn>
                <a:cxn ang="0">
                  <a:pos x="1075" y="2002"/>
                </a:cxn>
                <a:cxn ang="0">
                  <a:pos x="999" y="2059"/>
                </a:cxn>
                <a:cxn ang="0">
                  <a:pos x="944" y="2097"/>
                </a:cxn>
                <a:cxn ang="0">
                  <a:pos x="916" y="2115"/>
                </a:cxn>
                <a:cxn ang="0">
                  <a:pos x="5" y="2113"/>
                </a:cxn>
                <a:cxn ang="0">
                  <a:pos x="38" y="2100"/>
                </a:cxn>
                <a:cxn ang="0">
                  <a:pos x="105" y="2072"/>
                </a:cxn>
                <a:cxn ang="0">
                  <a:pos x="196" y="2030"/>
                </a:cxn>
                <a:cxn ang="0">
                  <a:pos x="312" y="1974"/>
                </a:cxn>
                <a:cxn ang="0">
                  <a:pos x="446" y="1904"/>
                </a:cxn>
                <a:cxn ang="0">
                  <a:pos x="596" y="1819"/>
                </a:cxn>
                <a:cxn ang="0">
                  <a:pos x="755" y="1718"/>
                </a:cxn>
                <a:cxn ang="0">
                  <a:pos x="924" y="1603"/>
                </a:cxn>
                <a:cxn ang="0">
                  <a:pos x="1095" y="1474"/>
                </a:cxn>
                <a:cxn ang="0">
                  <a:pos x="1266" y="1329"/>
                </a:cxn>
                <a:cxn ang="0">
                  <a:pos x="1433" y="1168"/>
                </a:cxn>
                <a:cxn ang="0">
                  <a:pos x="1593" y="992"/>
                </a:cxn>
                <a:cxn ang="0">
                  <a:pos x="1740" y="799"/>
                </a:cxn>
                <a:cxn ang="0">
                  <a:pos x="1871" y="592"/>
                </a:cxn>
                <a:cxn ang="0">
                  <a:pos x="1983" y="367"/>
                </a:cxn>
                <a:cxn ang="0">
                  <a:pos x="2071" y="127"/>
                </a:cxn>
              </a:cxnLst>
              <a:rect l="0" t="0" r="r" b="b"/>
              <a:pathLst>
                <a:path w="2314" h="2115">
                  <a:moveTo>
                    <a:pt x="2104" y="0"/>
                  </a:moveTo>
                  <a:lnTo>
                    <a:pt x="2314" y="0"/>
                  </a:lnTo>
                  <a:lnTo>
                    <a:pt x="2298" y="128"/>
                  </a:lnTo>
                  <a:lnTo>
                    <a:pt x="2275" y="253"/>
                  </a:lnTo>
                  <a:lnTo>
                    <a:pt x="2246" y="372"/>
                  </a:lnTo>
                  <a:lnTo>
                    <a:pt x="2212" y="490"/>
                  </a:lnTo>
                  <a:lnTo>
                    <a:pt x="2170" y="603"/>
                  </a:lnTo>
                  <a:lnTo>
                    <a:pt x="2125" y="713"/>
                  </a:lnTo>
                  <a:lnTo>
                    <a:pt x="2077" y="819"/>
                  </a:lnTo>
                  <a:lnTo>
                    <a:pt x="2024" y="921"/>
                  </a:lnTo>
                  <a:lnTo>
                    <a:pt x="1968" y="1020"/>
                  </a:lnTo>
                  <a:lnTo>
                    <a:pt x="1910" y="1113"/>
                  </a:lnTo>
                  <a:lnTo>
                    <a:pt x="1848" y="1205"/>
                  </a:lnTo>
                  <a:lnTo>
                    <a:pt x="1787" y="1291"/>
                  </a:lnTo>
                  <a:lnTo>
                    <a:pt x="1722" y="1374"/>
                  </a:lnTo>
                  <a:lnTo>
                    <a:pt x="1657" y="1452"/>
                  </a:lnTo>
                  <a:lnTo>
                    <a:pt x="1593" y="1527"/>
                  </a:lnTo>
                  <a:lnTo>
                    <a:pt x="1528" y="1597"/>
                  </a:lnTo>
                  <a:lnTo>
                    <a:pt x="1463" y="1663"/>
                  </a:lnTo>
                  <a:lnTo>
                    <a:pt x="1400" y="1725"/>
                  </a:lnTo>
                  <a:lnTo>
                    <a:pt x="1341" y="1783"/>
                  </a:lnTo>
                  <a:lnTo>
                    <a:pt x="1281" y="1836"/>
                  </a:lnTo>
                  <a:lnTo>
                    <a:pt x="1224" y="1884"/>
                  </a:lnTo>
                  <a:lnTo>
                    <a:pt x="1171" y="1927"/>
                  </a:lnTo>
                  <a:lnTo>
                    <a:pt x="1122" y="1967"/>
                  </a:lnTo>
                  <a:lnTo>
                    <a:pt x="1075" y="2002"/>
                  </a:lnTo>
                  <a:lnTo>
                    <a:pt x="1035" y="2034"/>
                  </a:lnTo>
                  <a:lnTo>
                    <a:pt x="999" y="2059"/>
                  </a:lnTo>
                  <a:lnTo>
                    <a:pt x="969" y="2080"/>
                  </a:lnTo>
                  <a:lnTo>
                    <a:pt x="944" y="2097"/>
                  </a:lnTo>
                  <a:lnTo>
                    <a:pt x="926" y="2108"/>
                  </a:lnTo>
                  <a:lnTo>
                    <a:pt x="916" y="2115"/>
                  </a:lnTo>
                  <a:lnTo>
                    <a:pt x="0" y="2115"/>
                  </a:lnTo>
                  <a:lnTo>
                    <a:pt x="5" y="2113"/>
                  </a:lnTo>
                  <a:lnTo>
                    <a:pt x="18" y="2108"/>
                  </a:lnTo>
                  <a:lnTo>
                    <a:pt x="38" y="2100"/>
                  </a:lnTo>
                  <a:lnTo>
                    <a:pt x="68" y="2087"/>
                  </a:lnTo>
                  <a:lnTo>
                    <a:pt x="105" y="2072"/>
                  </a:lnTo>
                  <a:lnTo>
                    <a:pt x="148" y="2054"/>
                  </a:lnTo>
                  <a:lnTo>
                    <a:pt x="196" y="2030"/>
                  </a:lnTo>
                  <a:lnTo>
                    <a:pt x="251" y="2004"/>
                  </a:lnTo>
                  <a:lnTo>
                    <a:pt x="312" y="1974"/>
                  </a:lnTo>
                  <a:lnTo>
                    <a:pt x="377" y="1941"/>
                  </a:lnTo>
                  <a:lnTo>
                    <a:pt x="446" y="1904"/>
                  </a:lnTo>
                  <a:lnTo>
                    <a:pt x="519" y="1862"/>
                  </a:lnTo>
                  <a:lnTo>
                    <a:pt x="596" y="1819"/>
                  </a:lnTo>
                  <a:lnTo>
                    <a:pt x="674" y="1771"/>
                  </a:lnTo>
                  <a:lnTo>
                    <a:pt x="755" y="1718"/>
                  </a:lnTo>
                  <a:lnTo>
                    <a:pt x="840" y="1663"/>
                  </a:lnTo>
                  <a:lnTo>
                    <a:pt x="924" y="1603"/>
                  </a:lnTo>
                  <a:lnTo>
                    <a:pt x="1009" y="1540"/>
                  </a:lnTo>
                  <a:lnTo>
                    <a:pt x="1095" y="1474"/>
                  </a:lnTo>
                  <a:lnTo>
                    <a:pt x="1181" y="1404"/>
                  </a:lnTo>
                  <a:lnTo>
                    <a:pt x="1266" y="1329"/>
                  </a:lnTo>
                  <a:lnTo>
                    <a:pt x="1351" y="1251"/>
                  </a:lnTo>
                  <a:lnTo>
                    <a:pt x="1433" y="1168"/>
                  </a:lnTo>
                  <a:lnTo>
                    <a:pt x="1515" y="1082"/>
                  </a:lnTo>
                  <a:lnTo>
                    <a:pt x="1593" y="992"/>
                  </a:lnTo>
                  <a:lnTo>
                    <a:pt x="1667" y="897"/>
                  </a:lnTo>
                  <a:lnTo>
                    <a:pt x="1740" y="799"/>
                  </a:lnTo>
                  <a:lnTo>
                    <a:pt x="1808" y="698"/>
                  </a:lnTo>
                  <a:lnTo>
                    <a:pt x="1871" y="592"/>
                  </a:lnTo>
                  <a:lnTo>
                    <a:pt x="1930" y="482"/>
                  </a:lnTo>
                  <a:lnTo>
                    <a:pt x="1983" y="367"/>
                  </a:lnTo>
                  <a:lnTo>
                    <a:pt x="2029" y="249"/>
                  </a:lnTo>
                  <a:lnTo>
                    <a:pt x="2071" y="127"/>
                  </a:lnTo>
                  <a:lnTo>
                    <a:pt x="2104" y="0"/>
                  </a:lnTo>
                  <a:close/>
                </a:path>
              </a:pathLst>
            </a:custGeom>
            <a:gradFill flip="none" rotWithShape="1">
              <a:gsLst>
                <a:gs pos="6000">
                  <a:schemeClr val="bg1">
                    <a:lumMod val="85000"/>
                    <a:shade val="67500"/>
                    <a:satMod val="115000"/>
                    <a:alpha val="58000"/>
                  </a:schemeClr>
                </a:gs>
                <a:gs pos="100000">
                  <a:schemeClr val="bg1">
                    <a:lumMod val="85000"/>
                    <a:shade val="100000"/>
                    <a:satMod val="115000"/>
                    <a:alpha val="15000"/>
                  </a:schemeClr>
                </a:gs>
              </a:gsLst>
              <a:lin ang="16200000" scaled="1"/>
              <a:tileRect/>
            </a:gradFill>
            <a:ln w="0">
              <a:noFill/>
              <a:prstDash val="solid"/>
              <a:round/>
              <a:headEnd/>
              <a:tailEnd/>
            </a:ln>
          </p:spPr>
          <p:txBody>
            <a:bodyPr vert="horz" wrap="square" lIns="91431" tIns="45715" rIns="91431" bIns="45715" numCol="1" anchor="t" anchorCtr="0" compatLnSpc="1">
              <a:prstTxWarp prst="textNoShape">
                <a:avLst/>
              </a:prstTxWarp>
            </a:bodyPr>
            <a:lstStyle/>
            <a:p>
              <a:endParaRPr lang="en-US" sz="1100">
                <a:latin typeface="Georgia"/>
                <a:cs typeface="Georgia"/>
              </a:endParaRPr>
            </a:p>
          </p:txBody>
        </p:sp>
        <p:sp>
          <p:nvSpPr>
            <p:cNvPr id="70" name="Freeform 21"/>
            <p:cNvSpPr>
              <a:spLocks/>
            </p:cNvSpPr>
            <p:nvPr/>
          </p:nvSpPr>
          <p:spPr bwMode="auto">
            <a:xfrm>
              <a:off x="6557531" y="225565"/>
              <a:ext cx="2554016" cy="4896802"/>
            </a:xfrm>
            <a:custGeom>
              <a:avLst/>
              <a:gdLst/>
              <a:ahLst/>
              <a:cxnLst>
                <a:cxn ang="0">
                  <a:pos x="0" y="0"/>
                </a:cxn>
                <a:cxn ang="0">
                  <a:pos x="210" y="0"/>
                </a:cxn>
                <a:cxn ang="0">
                  <a:pos x="224" y="129"/>
                </a:cxn>
                <a:cxn ang="0">
                  <a:pos x="245" y="255"/>
                </a:cxn>
                <a:cxn ang="0">
                  <a:pos x="273" y="378"/>
                </a:cxn>
                <a:cxn ang="0">
                  <a:pos x="307" y="496"/>
                </a:cxn>
                <a:cxn ang="0">
                  <a:pos x="346" y="611"/>
                </a:cxn>
                <a:cxn ang="0">
                  <a:pos x="391" y="722"/>
                </a:cxn>
                <a:cxn ang="0">
                  <a:pos x="441" y="830"/>
                </a:cxn>
                <a:cxn ang="0">
                  <a:pos x="494" y="933"/>
                </a:cxn>
                <a:cxn ang="0">
                  <a:pos x="552" y="1033"/>
                </a:cxn>
                <a:cxn ang="0">
                  <a:pos x="612" y="1129"/>
                </a:cxn>
                <a:cxn ang="0">
                  <a:pos x="673" y="1221"/>
                </a:cxn>
                <a:cxn ang="0">
                  <a:pos x="738" y="1309"/>
                </a:cxn>
                <a:cxn ang="0">
                  <a:pos x="804" y="1392"/>
                </a:cxn>
                <a:cxn ang="0">
                  <a:pos x="871" y="1470"/>
                </a:cxn>
                <a:cxn ang="0">
                  <a:pos x="937" y="1545"/>
                </a:cxn>
                <a:cxn ang="0">
                  <a:pos x="1003" y="1616"/>
                </a:cxn>
                <a:cxn ang="0">
                  <a:pos x="1070" y="1682"/>
                </a:cxn>
                <a:cxn ang="0">
                  <a:pos x="1134" y="1744"/>
                </a:cxn>
                <a:cxn ang="0">
                  <a:pos x="1197" y="1800"/>
                </a:cxn>
                <a:cxn ang="0">
                  <a:pos x="1257" y="1854"/>
                </a:cxn>
                <a:cxn ang="0">
                  <a:pos x="1315" y="1902"/>
                </a:cxn>
                <a:cxn ang="0">
                  <a:pos x="1368" y="1945"/>
                </a:cxn>
                <a:cxn ang="0">
                  <a:pos x="1420" y="1983"/>
                </a:cxn>
                <a:cxn ang="0">
                  <a:pos x="1465" y="2018"/>
                </a:cxn>
                <a:cxn ang="0">
                  <a:pos x="1506" y="2048"/>
                </a:cxn>
                <a:cxn ang="0">
                  <a:pos x="1541" y="2071"/>
                </a:cxn>
                <a:cxn ang="0">
                  <a:pos x="1569" y="2091"/>
                </a:cxn>
                <a:cxn ang="0">
                  <a:pos x="1592" y="2106"/>
                </a:cxn>
                <a:cxn ang="0">
                  <a:pos x="1607" y="2116"/>
                </a:cxn>
                <a:cxn ang="0">
                  <a:pos x="691" y="2116"/>
                </a:cxn>
                <a:cxn ang="0">
                  <a:pos x="681" y="2106"/>
                </a:cxn>
                <a:cxn ang="0">
                  <a:pos x="668" y="2089"/>
                </a:cxn>
                <a:cxn ang="0">
                  <a:pos x="652" y="2068"/>
                </a:cxn>
                <a:cxn ang="0">
                  <a:pos x="630" y="2040"/>
                </a:cxn>
                <a:cxn ang="0">
                  <a:pos x="605" y="2005"/>
                </a:cxn>
                <a:cxn ang="0">
                  <a:pos x="577" y="1965"/>
                </a:cxn>
                <a:cxn ang="0">
                  <a:pos x="547" y="1917"/>
                </a:cxn>
                <a:cxn ang="0">
                  <a:pos x="516" y="1863"/>
                </a:cxn>
                <a:cxn ang="0">
                  <a:pos x="481" y="1802"/>
                </a:cxn>
                <a:cxn ang="0">
                  <a:pos x="446" y="1736"/>
                </a:cxn>
                <a:cxn ang="0">
                  <a:pos x="409" y="1661"/>
                </a:cxn>
                <a:cxn ang="0">
                  <a:pos x="371" y="1579"/>
                </a:cxn>
                <a:cxn ang="0">
                  <a:pos x="333" y="1490"/>
                </a:cxn>
                <a:cxn ang="0">
                  <a:pos x="297" y="1395"/>
                </a:cxn>
                <a:cxn ang="0">
                  <a:pos x="258" y="1290"/>
                </a:cxn>
                <a:cxn ang="0">
                  <a:pos x="222" y="1179"/>
                </a:cxn>
                <a:cxn ang="0">
                  <a:pos x="187" y="1061"/>
                </a:cxn>
                <a:cxn ang="0">
                  <a:pos x="152" y="933"/>
                </a:cxn>
                <a:cxn ang="0">
                  <a:pos x="121" y="799"/>
                </a:cxn>
                <a:cxn ang="0">
                  <a:pos x="91" y="656"/>
                </a:cxn>
                <a:cxn ang="0">
                  <a:pos x="63" y="505"/>
                </a:cxn>
                <a:cxn ang="0">
                  <a:pos x="38" y="345"/>
                </a:cxn>
                <a:cxn ang="0">
                  <a:pos x="18" y="176"/>
                </a:cxn>
                <a:cxn ang="0">
                  <a:pos x="0" y="0"/>
                </a:cxn>
              </a:cxnLst>
              <a:rect l="0" t="0" r="r" b="b"/>
              <a:pathLst>
                <a:path w="1607" h="2116">
                  <a:moveTo>
                    <a:pt x="0" y="0"/>
                  </a:moveTo>
                  <a:lnTo>
                    <a:pt x="210" y="0"/>
                  </a:lnTo>
                  <a:lnTo>
                    <a:pt x="224" y="129"/>
                  </a:lnTo>
                  <a:lnTo>
                    <a:pt x="245" y="255"/>
                  </a:lnTo>
                  <a:lnTo>
                    <a:pt x="273" y="378"/>
                  </a:lnTo>
                  <a:lnTo>
                    <a:pt x="307" y="496"/>
                  </a:lnTo>
                  <a:lnTo>
                    <a:pt x="346" y="611"/>
                  </a:lnTo>
                  <a:lnTo>
                    <a:pt x="391" y="722"/>
                  </a:lnTo>
                  <a:lnTo>
                    <a:pt x="441" y="830"/>
                  </a:lnTo>
                  <a:lnTo>
                    <a:pt x="494" y="933"/>
                  </a:lnTo>
                  <a:lnTo>
                    <a:pt x="552" y="1033"/>
                  </a:lnTo>
                  <a:lnTo>
                    <a:pt x="612" y="1129"/>
                  </a:lnTo>
                  <a:lnTo>
                    <a:pt x="673" y="1221"/>
                  </a:lnTo>
                  <a:lnTo>
                    <a:pt x="738" y="1309"/>
                  </a:lnTo>
                  <a:lnTo>
                    <a:pt x="804" y="1392"/>
                  </a:lnTo>
                  <a:lnTo>
                    <a:pt x="871" y="1470"/>
                  </a:lnTo>
                  <a:lnTo>
                    <a:pt x="937" y="1545"/>
                  </a:lnTo>
                  <a:lnTo>
                    <a:pt x="1003" y="1616"/>
                  </a:lnTo>
                  <a:lnTo>
                    <a:pt x="1070" y="1682"/>
                  </a:lnTo>
                  <a:lnTo>
                    <a:pt x="1134" y="1744"/>
                  </a:lnTo>
                  <a:lnTo>
                    <a:pt x="1197" y="1800"/>
                  </a:lnTo>
                  <a:lnTo>
                    <a:pt x="1257" y="1854"/>
                  </a:lnTo>
                  <a:lnTo>
                    <a:pt x="1315" y="1902"/>
                  </a:lnTo>
                  <a:lnTo>
                    <a:pt x="1368" y="1945"/>
                  </a:lnTo>
                  <a:lnTo>
                    <a:pt x="1420" y="1983"/>
                  </a:lnTo>
                  <a:lnTo>
                    <a:pt x="1465" y="2018"/>
                  </a:lnTo>
                  <a:lnTo>
                    <a:pt x="1506" y="2048"/>
                  </a:lnTo>
                  <a:lnTo>
                    <a:pt x="1541" y="2071"/>
                  </a:lnTo>
                  <a:lnTo>
                    <a:pt x="1569" y="2091"/>
                  </a:lnTo>
                  <a:lnTo>
                    <a:pt x="1592" y="2106"/>
                  </a:lnTo>
                  <a:lnTo>
                    <a:pt x="1607" y="2116"/>
                  </a:lnTo>
                  <a:lnTo>
                    <a:pt x="691" y="2116"/>
                  </a:lnTo>
                  <a:lnTo>
                    <a:pt x="681" y="2106"/>
                  </a:lnTo>
                  <a:lnTo>
                    <a:pt x="668" y="2089"/>
                  </a:lnTo>
                  <a:lnTo>
                    <a:pt x="652" y="2068"/>
                  </a:lnTo>
                  <a:lnTo>
                    <a:pt x="630" y="2040"/>
                  </a:lnTo>
                  <a:lnTo>
                    <a:pt x="605" y="2005"/>
                  </a:lnTo>
                  <a:lnTo>
                    <a:pt x="577" y="1965"/>
                  </a:lnTo>
                  <a:lnTo>
                    <a:pt x="547" y="1917"/>
                  </a:lnTo>
                  <a:lnTo>
                    <a:pt x="516" y="1863"/>
                  </a:lnTo>
                  <a:lnTo>
                    <a:pt x="481" y="1802"/>
                  </a:lnTo>
                  <a:lnTo>
                    <a:pt x="446" y="1736"/>
                  </a:lnTo>
                  <a:lnTo>
                    <a:pt x="409" y="1661"/>
                  </a:lnTo>
                  <a:lnTo>
                    <a:pt x="371" y="1579"/>
                  </a:lnTo>
                  <a:lnTo>
                    <a:pt x="333" y="1490"/>
                  </a:lnTo>
                  <a:lnTo>
                    <a:pt x="297" y="1395"/>
                  </a:lnTo>
                  <a:lnTo>
                    <a:pt x="258" y="1290"/>
                  </a:lnTo>
                  <a:lnTo>
                    <a:pt x="222" y="1179"/>
                  </a:lnTo>
                  <a:lnTo>
                    <a:pt x="187" y="1061"/>
                  </a:lnTo>
                  <a:lnTo>
                    <a:pt x="152" y="933"/>
                  </a:lnTo>
                  <a:lnTo>
                    <a:pt x="121" y="799"/>
                  </a:lnTo>
                  <a:lnTo>
                    <a:pt x="91" y="656"/>
                  </a:lnTo>
                  <a:lnTo>
                    <a:pt x="63" y="505"/>
                  </a:lnTo>
                  <a:lnTo>
                    <a:pt x="38" y="345"/>
                  </a:lnTo>
                  <a:lnTo>
                    <a:pt x="18" y="176"/>
                  </a:lnTo>
                  <a:lnTo>
                    <a:pt x="0" y="0"/>
                  </a:lnTo>
                  <a:close/>
                </a:path>
              </a:pathLst>
            </a:custGeom>
            <a:gradFill flip="none" rotWithShape="1">
              <a:gsLst>
                <a:gs pos="6000">
                  <a:schemeClr val="bg1">
                    <a:lumMod val="85000"/>
                    <a:shade val="67500"/>
                    <a:satMod val="115000"/>
                    <a:alpha val="58000"/>
                  </a:schemeClr>
                </a:gs>
                <a:gs pos="100000">
                  <a:schemeClr val="bg1">
                    <a:lumMod val="85000"/>
                    <a:shade val="100000"/>
                    <a:satMod val="115000"/>
                    <a:alpha val="15000"/>
                  </a:schemeClr>
                </a:gs>
              </a:gsLst>
              <a:lin ang="16200000" scaled="1"/>
              <a:tileRect/>
            </a:gradFill>
            <a:ln w="0">
              <a:noFill/>
              <a:prstDash val="solid"/>
              <a:round/>
              <a:headEnd/>
              <a:tailEnd/>
            </a:ln>
          </p:spPr>
          <p:txBody>
            <a:bodyPr vert="horz" wrap="square" lIns="91431" tIns="45715" rIns="91431" bIns="45715" numCol="1" anchor="t" anchorCtr="0" compatLnSpc="1">
              <a:prstTxWarp prst="textNoShape">
                <a:avLst/>
              </a:prstTxWarp>
            </a:bodyPr>
            <a:lstStyle/>
            <a:p>
              <a:endParaRPr lang="en-US" sz="1100">
                <a:latin typeface="Georgia"/>
                <a:cs typeface="Georgia"/>
              </a:endParaRPr>
            </a:p>
          </p:txBody>
        </p:sp>
        <p:sp>
          <p:nvSpPr>
            <p:cNvPr id="71" name="Freeform 22"/>
            <p:cNvSpPr>
              <a:spLocks/>
            </p:cNvSpPr>
            <p:nvPr/>
          </p:nvSpPr>
          <p:spPr bwMode="auto">
            <a:xfrm>
              <a:off x="6214240" y="225565"/>
              <a:ext cx="1441501" cy="4896802"/>
            </a:xfrm>
            <a:custGeom>
              <a:avLst/>
              <a:gdLst/>
              <a:ahLst/>
              <a:cxnLst>
                <a:cxn ang="0">
                  <a:pos x="216" y="0"/>
                </a:cxn>
                <a:cxn ang="0">
                  <a:pos x="234" y="176"/>
                </a:cxn>
                <a:cxn ang="0">
                  <a:pos x="254" y="345"/>
                </a:cxn>
                <a:cxn ang="0">
                  <a:pos x="279" y="505"/>
                </a:cxn>
                <a:cxn ang="0">
                  <a:pos x="307" y="656"/>
                </a:cxn>
                <a:cxn ang="0">
                  <a:pos x="337" y="799"/>
                </a:cxn>
                <a:cxn ang="0">
                  <a:pos x="368" y="933"/>
                </a:cxn>
                <a:cxn ang="0">
                  <a:pos x="403" y="1061"/>
                </a:cxn>
                <a:cxn ang="0">
                  <a:pos x="438" y="1179"/>
                </a:cxn>
                <a:cxn ang="0">
                  <a:pos x="474" y="1290"/>
                </a:cxn>
                <a:cxn ang="0">
                  <a:pos x="513" y="1395"/>
                </a:cxn>
                <a:cxn ang="0">
                  <a:pos x="549" y="1490"/>
                </a:cxn>
                <a:cxn ang="0">
                  <a:pos x="587" y="1579"/>
                </a:cxn>
                <a:cxn ang="0">
                  <a:pos x="625" y="1661"/>
                </a:cxn>
                <a:cxn ang="0">
                  <a:pos x="662" y="1736"/>
                </a:cxn>
                <a:cxn ang="0">
                  <a:pos x="697" y="1802"/>
                </a:cxn>
                <a:cxn ang="0">
                  <a:pos x="732" y="1863"/>
                </a:cxn>
                <a:cxn ang="0">
                  <a:pos x="763" y="1917"/>
                </a:cxn>
                <a:cxn ang="0">
                  <a:pos x="793" y="1965"/>
                </a:cxn>
                <a:cxn ang="0">
                  <a:pos x="821" y="2005"/>
                </a:cxn>
                <a:cxn ang="0">
                  <a:pos x="846" y="2040"/>
                </a:cxn>
                <a:cxn ang="0">
                  <a:pos x="868" y="2068"/>
                </a:cxn>
                <a:cxn ang="0">
                  <a:pos x="884" y="2089"/>
                </a:cxn>
                <a:cxn ang="0">
                  <a:pos x="897" y="2106"/>
                </a:cxn>
                <a:cxn ang="0">
                  <a:pos x="907" y="2116"/>
                </a:cxn>
                <a:cxn ang="0">
                  <a:pos x="8" y="2116"/>
                </a:cxn>
                <a:cxn ang="0">
                  <a:pos x="0" y="1"/>
                </a:cxn>
                <a:cxn ang="0">
                  <a:pos x="216" y="0"/>
                </a:cxn>
              </a:cxnLst>
              <a:rect l="0" t="0" r="r" b="b"/>
              <a:pathLst>
                <a:path w="907" h="2116">
                  <a:moveTo>
                    <a:pt x="216" y="0"/>
                  </a:moveTo>
                  <a:lnTo>
                    <a:pt x="234" y="176"/>
                  </a:lnTo>
                  <a:lnTo>
                    <a:pt x="254" y="345"/>
                  </a:lnTo>
                  <a:lnTo>
                    <a:pt x="279" y="505"/>
                  </a:lnTo>
                  <a:lnTo>
                    <a:pt x="307" y="656"/>
                  </a:lnTo>
                  <a:lnTo>
                    <a:pt x="337" y="799"/>
                  </a:lnTo>
                  <a:lnTo>
                    <a:pt x="368" y="933"/>
                  </a:lnTo>
                  <a:lnTo>
                    <a:pt x="403" y="1061"/>
                  </a:lnTo>
                  <a:lnTo>
                    <a:pt x="438" y="1179"/>
                  </a:lnTo>
                  <a:lnTo>
                    <a:pt x="474" y="1290"/>
                  </a:lnTo>
                  <a:lnTo>
                    <a:pt x="513" y="1395"/>
                  </a:lnTo>
                  <a:lnTo>
                    <a:pt x="549" y="1490"/>
                  </a:lnTo>
                  <a:lnTo>
                    <a:pt x="587" y="1579"/>
                  </a:lnTo>
                  <a:lnTo>
                    <a:pt x="625" y="1661"/>
                  </a:lnTo>
                  <a:lnTo>
                    <a:pt x="662" y="1736"/>
                  </a:lnTo>
                  <a:lnTo>
                    <a:pt x="697" y="1802"/>
                  </a:lnTo>
                  <a:lnTo>
                    <a:pt x="732" y="1863"/>
                  </a:lnTo>
                  <a:lnTo>
                    <a:pt x="763" y="1917"/>
                  </a:lnTo>
                  <a:lnTo>
                    <a:pt x="793" y="1965"/>
                  </a:lnTo>
                  <a:lnTo>
                    <a:pt x="821" y="2005"/>
                  </a:lnTo>
                  <a:lnTo>
                    <a:pt x="846" y="2040"/>
                  </a:lnTo>
                  <a:lnTo>
                    <a:pt x="868" y="2068"/>
                  </a:lnTo>
                  <a:lnTo>
                    <a:pt x="884" y="2089"/>
                  </a:lnTo>
                  <a:lnTo>
                    <a:pt x="897" y="2106"/>
                  </a:lnTo>
                  <a:lnTo>
                    <a:pt x="907" y="2116"/>
                  </a:lnTo>
                  <a:lnTo>
                    <a:pt x="8" y="2116"/>
                  </a:lnTo>
                  <a:lnTo>
                    <a:pt x="0" y="1"/>
                  </a:lnTo>
                  <a:lnTo>
                    <a:pt x="216" y="0"/>
                  </a:lnTo>
                  <a:close/>
                </a:path>
              </a:pathLst>
            </a:custGeom>
            <a:gradFill flip="none" rotWithShape="1">
              <a:gsLst>
                <a:gs pos="42000">
                  <a:schemeClr val="bg1">
                    <a:lumMod val="95000"/>
                    <a:shade val="67500"/>
                    <a:satMod val="115000"/>
                    <a:alpha val="34000"/>
                  </a:schemeClr>
                </a:gs>
                <a:gs pos="100000">
                  <a:schemeClr val="bg1">
                    <a:lumMod val="95000"/>
                    <a:shade val="100000"/>
                    <a:satMod val="115000"/>
                    <a:alpha val="4000"/>
                  </a:schemeClr>
                </a:gs>
              </a:gsLst>
              <a:lin ang="16200000" scaled="1"/>
              <a:tileRect/>
            </a:gradFill>
            <a:ln w="0">
              <a:noFill/>
              <a:prstDash val="solid"/>
              <a:round/>
              <a:headEnd/>
              <a:tailEnd/>
            </a:ln>
          </p:spPr>
          <p:txBody>
            <a:bodyPr vert="horz" wrap="square" lIns="91431" tIns="45715" rIns="91431" bIns="45715" numCol="1" anchor="t" anchorCtr="0" compatLnSpc="1">
              <a:prstTxWarp prst="textNoShape">
                <a:avLst/>
              </a:prstTxWarp>
            </a:bodyPr>
            <a:lstStyle/>
            <a:p>
              <a:endParaRPr lang="en-US" sz="1100">
                <a:latin typeface="Georgia"/>
                <a:cs typeface="Georgia"/>
              </a:endParaRPr>
            </a:p>
          </p:txBody>
        </p:sp>
        <p:sp>
          <p:nvSpPr>
            <p:cNvPr id="72" name="Freeform 23"/>
            <p:cNvSpPr>
              <a:spLocks/>
            </p:cNvSpPr>
            <p:nvPr/>
          </p:nvSpPr>
          <p:spPr bwMode="auto">
            <a:xfrm>
              <a:off x="6891287" y="225565"/>
              <a:ext cx="3672887" cy="4896802"/>
            </a:xfrm>
            <a:custGeom>
              <a:avLst/>
              <a:gdLst/>
              <a:ahLst/>
              <a:cxnLst>
                <a:cxn ang="0">
                  <a:pos x="0" y="0"/>
                </a:cxn>
                <a:cxn ang="0">
                  <a:pos x="213" y="0"/>
                </a:cxn>
                <a:cxn ang="0">
                  <a:pos x="213" y="3"/>
                </a:cxn>
                <a:cxn ang="0">
                  <a:pos x="216" y="15"/>
                </a:cxn>
                <a:cxn ang="0">
                  <a:pos x="219" y="33"/>
                </a:cxn>
                <a:cxn ang="0">
                  <a:pos x="224" y="58"/>
                </a:cxn>
                <a:cxn ang="0">
                  <a:pos x="233" y="89"/>
                </a:cxn>
                <a:cxn ang="0">
                  <a:pos x="244" y="128"/>
                </a:cxn>
                <a:cxn ang="0">
                  <a:pos x="257" y="171"/>
                </a:cxn>
                <a:cxn ang="0">
                  <a:pos x="274" y="219"/>
                </a:cxn>
                <a:cxn ang="0">
                  <a:pos x="296" y="274"/>
                </a:cxn>
                <a:cxn ang="0">
                  <a:pos x="321" y="332"/>
                </a:cxn>
                <a:cxn ang="0">
                  <a:pos x="349" y="395"/>
                </a:cxn>
                <a:cxn ang="0">
                  <a:pos x="384" y="463"/>
                </a:cxn>
                <a:cxn ang="0">
                  <a:pos x="422" y="535"/>
                </a:cxn>
                <a:cxn ang="0">
                  <a:pos x="465" y="609"/>
                </a:cxn>
                <a:cxn ang="0">
                  <a:pos x="515" y="687"/>
                </a:cxn>
                <a:cxn ang="0">
                  <a:pos x="569" y="767"/>
                </a:cxn>
                <a:cxn ang="0">
                  <a:pos x="631" y="852"/>
                </a:cxn>
                <a:cxn ang="0">
                  <a:pos x="699" y="938"/>
                </a:cxn>
                <a:cxn ang="0">
                  <a:pos x="772" y="1025"/>
                </a:cxn>
                <a:cxn ang="0">
                  <a:pos x="855" y="1114"/>
                </a:cxn>
                <a:cxn ang="0">
                  <a:pos x="943" y="1206"/>
                </a:cxn>
                <a:cxn ang="0">
                  <a:pos x="1041" y="1297"/>
                </a:cxn>
                <a:cxn ang="0">
                  <a:pos x="1145" y="1390"/>
                </a:cxn>
                <a:cxn ang="0">
                  <a:pos x="1258" y="1483"/>
                </a:cxn>
                <a:cxn ang="0">
                  <a:pos x="1381" y="1576"/>
                </a:cxn>
                <a:cxn ang="0">
                  <a:pos x="1510" y="1669"/>
                </a:cxn>
                <a:cxn ang="0">
                  <a:pos x="1651" y="1761"/>
                </a:cxn>
                <a:cxn ang="0">
                  <a:pos x="1800" y="1852"/>
                </a:cxn>
                <a:cxn ang="0">
                  <a:pos x="1961" y="1942"/>
                </a:cxn>
                <a:cxn ang="0">
                  <a:pos x="2131" y="2030"/>
                </a:cxn>
                <a:cxn ang="0">
                  <a:pos x="2311" y="2116"/>
                </a:cxn>
                <a:cxn ang="0">
                  <a:pos x="1397" y="2116"/>
                </a:cxn>
                <a:cxn ang="0">
                  <a:pos x="1382" y="2106"/>
                </a:cxn>
                <a:cxn ang="0">
                  <a:pos x="1359" y="2091"/>
                </a:cxn>
                <a:cxn ang="0">
                  <a:pos x="1331" y="2071"/>
                </a:cxn>
                <a:cxn ang="0">
                  <a:pos x="1296" y="2048"/>
                </a:cxn>
                <a:cxn ang="0">
                  <a:pos x="1255" y="2018"/>
                </a:cxn>
                <a:cxn ang="0">
                  <a:pos x="1210" y="1983"/>
                </a:cxn>
                <a:cxn ang="0">
                  <a:pos x="1158" y="1945"/>
                </a:cxn>
                <a:cxn ang="0">
                  <a:pos x="1105" y="1902"/>
                </a:cxn>
                <a:cxn ang="0">
                  <a:pos x="1047" y="1854"/>
                </a:cxn>
                <a:cxn ang="0">
                  <a:pos x="987" y="1800"/>
                </a:cxn>
                <a:cxn ang="0">
                  <a:pos x="924" y="1744"/>
                </a:cxn>
                <a:cxn ang="0">
                  <a:pos x="860" y="1682"/>
                </a:cxn>
                <a:cxn ang="0">
                  <a:pos x="793" y="1616"/>
                </a:cxn>
                <a:cxn ang="0">
                  <a:pos x="727" y="1545"/>
                </a:cxn>
                <a:cxn ang="0">
                  <a:pos x="661" y="1470"/>
                </a:cxn>
                <a:cxn ang="0">
                  <a:pos x="594" y="1392"/>
                </a:cxn>
                <a:cxn ang="0">
                  <a:pos x="528" y="1309"/>
                </a:cxn>
                <a:cxn ang="0">
                  <a:pos x="463" y="1221"/>
                </a:cxn>
                <a:cxn ang="0">
                  <a:pos x="402" y="1129"/>
                </a:cxn>
                <a:cxn ang="0">
                  <a:pos x="342" y="1033"/>
                </a:cxn>
                <a:cxn ang="0">
                  <a:pos x="284" y="933"/>
                </a:cxn>
                <a:cxn ang="0">
                  <a:pos x="231" y="830"/>
                </a:cxn>
                <a:cxn ang="0">
                  <a:pos x="181" y="722"/>
                </a:cxn>
                <a:cxn ang="0">
                  <a:pos x="136" y="611"/>
                </a:cxn>
                <a:cxn ang="0">
                  <a:pos x="97" y="496"/>
                </a:cxn>
                <a:cxn ang="0">
                  <a:pos x="63" y="378"/>
                </a:cxn>
                <a:cxn ang="0">
                  <a:pos x="35" y="255"/>
                </a:cxn>
                <a:cxn ang="0">
                  <a:pos x="14" y="129"/>
                </a:cxn>
                <a:cxn ang="0">
                  <a:pos x="0" y="0"/>
                </a:cxn>
              </a:cxnLst>
              <a:rect l="0" t="0" r="r" b="b"/>
              <a:pathLst>
                <a:path w="2311" h="2116">
                  <a:moveTo>
                    <a:pt x="0" y="0"/>
                  </a:moveTo>
                  <a:lnTo>
                    <a:pt x="213" y="0"/>
                  </a:lnTo>
                  <a:lnTo>
                    <a:pt x="213" y="3"/>
                  </a:lnTo>
                  <a:lnTo>
                    <a:pt x="216" y="15"/>
                  </a:lnTo>
                  <a:lnTo>
                    <a:pt x="219" y="33"/>
                  </a:lnTo>
                  <a:lnTo>
                    <a:pt x="224" y="58"/>
                  </a:lnTo>
                  <a:lnTo>
                    <a:pt x="233" y="89"/>
                  </a:lnTo>
                  <a:lnTo>
                    <a:pt x="244" y="128"/>
                  </a:lnTo>
                  <a:lnTo>
                    <a:pt x="257" y="171"/>
                  </a:lnTo>
                  <a:lnTo>
                    <a:pt x="274" y="219"/>
                  </a:lnTo>
                  <a:lnTo>
                    <a:pt x="296" y="274"/>
                  </a:lnTo>
                  <a:lnTo>
                    <a:pt x="321" y="332"/>
                  </a:lnTo>
                  <a:lnTo>
                    <a:pt x="349" y="395"/>
                  </a:lnTo>
                  <a:lnTo>
                    <a:pt x="384" y="463"/>
                  </a:lnTo>
                  <a:lnTo>
                    <a:pt x="422" y="535"/>
                  </a:lnTo>
                  <a:lnTo>
                    <a:pt x="465" y="609"/>
                  </a:lnTo>
                  <a:lnTo>
                    <a:pt x="515" y="687"/>
                  </a:lnTo>
                  <a:lnTo>
                    <a:pt x="569" y="767"/>
                  </a:lnTo>
                  <a:lnTo>
                    <a:pt x="631" y="852"/>
                  </a:lnTo>
                  <a:lnTo>
                    <a:pt x="699" y="938"/>
                  </a:lnTo>
                  <a:lnTo>
                    <a:pt x="772" y="1025"/>
                  </a:lnTo>
                  <a:lnTo>
                    <a:pt x="855" y="1114"/>
                  </a:lnTo>
                  <a:lnTo>
                    <a:pt x="943" y="1206"/>
                  </a:lnTo>
                  <a:lnTo>
                    <a:pt x="1041" y="1297"/>
                  </a:lnTo>
                  <a:lnTo>
                    <a:pt x="1145" y="1390"/>
                  </a:lnTo>
                  <a:lnTo>
                    <a:pt x="1258" y="1483"/>
                  </a:lnTo>
                  <a:lnTo>
                    <a:pt x="1381" y="1576"/>
                  </a:lnTo>
                  <a:lnTo>
                    <a:pt x="1510" y="1669"/>
                  </a:lnTo>
                  <a:lnTo>
                    <a:pt x="1651" y="1761"/>
                  </a:lnTo>
                  <a:lnTo>
                    <a:pt x="1800" y="1852"/>
                  </a:lnTo>
                  <a:lnTo>
                    <a:pt x="1961" y="1942"/>
                  </a:lnTo>
                  <a:lnTo>
                    <a:pt x="2131" y="2030"/>
                  </a:lnTo>
                  <a:lnTo>
                    <a:pt x="2311" y="2116"/>
                  </a:lnTo>
                  <a:lnTo>
                    <a:pt x="1397" y="2116"/>
                  </a:lnTo>
                  <a:lnTo>
                    <a:pt x="1382" y="2106"/>
                  </a:lnTo>
                  <a:lnTo>
                    <a:pt x="1359" y="2091"/>
                  </a:lnTo>
                  <a:lnTo>
                    <a:pt x="1331" y="2071"/>
                  </a:lnTo>
                  <a:lnTo>
                    <a:pt x="1296" y="2048"/>
                  </a:lnTo>
                  <a:lnTo>
                    <a:pt x="1255" y="2018"/>
                  </a:lnTo>
                  <a:lnTo>
                    <a:pt x="1210" y="1983"/>
                  </a:lnTo>
                  <a:lnTo>
                    <a:pt x="1158" y="1945"/>
                  </a:lnTo>
                  <a:lnTo>
                    <a:pt x="1105" y="1902"/>
                  </a:lnTo>
                  <a:lnTo>
                    <a:pt x="1047" y="1854"/>
                  </a:lnTo>
                  <a:lnTo>
                    <a:pt x="987" y="1800"/>
                  </a:lnTo>
                  <a:lnTo>
                    <a:pt x="924" y="1744"/>
                  </a:lnTo>
                  <a:lnTo>
                    <a:pt x="860" y="1682"/>
                  </a:lnTo>
                  <a:lnTo>
                    <a:pt x="793" y="1616"/>
                  </a:lnTo>
                  <a:lnTo>
                    <a:pt x="727" y="1545"/>
                  </a:lnTo>
                  <a:lnTo>
                    <a:pt x="661" y="1470"/>
                  </a:lnTo>
                  <a:lnTo>
                    <a:pt x="594" y="1392"/>
                  </a:lnTo>
                  <a:lnTo>
                    <a:pt x="528" y="1309"/>
                  </a:lnTo>
                  <a:lnTo>
                    <a:pt x="463" y="1221"/>
                  </a:lnTo>
                  <a:lnTo>
                    <a:pt x="402" y="1129"/>
                  </a:lnTo>
                  <a:lnTo>
                    <a:pt x="342" y="1033"/>
                  </a:lnTo>
                  <a:lnTo>
                    <a:pt x="284" y="933"/>
                  </a:lnTo>
                  <a:lnTo>
                    <a:pt x="231" y="830"/>
                  </a:lnTo>
                  <a:lnTo>
                    <a:pt x="181" y="722"/>
                  </a:lnTo>
                  <a:lnTo>
                    <a:pt x="136" y="611"/>
                  </a:lnTo>
                  <a:lnTo>
                    <a:pt x="97" y="496"/>
                  </a:lnTo>
                  <a:lnTo>
                    <a:pt x="63" y="378"/>
                  </a:lnTo>
                  <a:lnTo>
                    <a:pt x="35" y="255"/>
                  </a:lnTo>
                  <a:lnTo>
                    <a:pt x="14" y="129"/>
                  </a:lnTo>
                  <a:lnTo>
                    <a:pt x="0" y="0"/>
                  </a:lnTo>
                  <a:close/>
                </a:path>
              </a:pathLst>
            </a:custGeom>
            <a:gradFill flip="none" rotWithShape="1">
              <a:gsLst>
                <a:gs pos="42000">
                  <a:schemeClr val="bg1">
                    <a:lumMod val="95000"/>
                    <a:shade val="67500"/>
                    <a:satMod val="115000"/>
                    <a:alpha val="34000"/>
                  </a:schemeClr>
                </a:gs>
                <a:gs pos="100000">
                  <a:schemeClr val="bg1">
                    <a:lumMod val="95000"/>
                    <a:shade val="100000"/>
                    <a:satMod val="115000"/>
                    <a:alpha val="4000"/>
                  </a:schemeClr>
                </a:gs>
              </a:gsLst>
              <a:lin ang="16200000" scaled="1"/>
              <a:tileRect/>
            </a:gradFill>
            <a:ln w="0">
              <a:noFill/>
              <a:prstDash val="solid"/>
              <a:round/>
              <a:headEnd/>
              <a:tailEnd/>
            </a:ln>
          </p:spPr>
          <p:txBody>
            <a:bodyPr vert="horz" wrap="square" lIns="91431" tIns="45715" rIns="91431" bIns="45715" numCol="1" anchor="t" anchorCtr="0" compatLnSpc="1">
              <a:prstTxWarp prst="textNoShape">
                <a:avLst/>
              </a:prstTxWarp>
            </a:bodyPr>
            <a:lstStyle/>
            <a:p>
              <a:endParaRPr lang="en-US" sz="1100">
                <a:latin typeface="Georgia"/>
                <a:cs typeface="Georgia"/>
              </a:endParaRPr>
            </a:p>
          </p:txBody>
        </p:sp>
        <p:cxnSp>
          <p:nvCxnSpPr>
            <p:cNvPr id="73" name="Straight Connector 72"/>
            <p:cNvCxnSpPr/>
            <p:nvPr/>
          </p:nvCxnSpPr>
          <p:spPr>
            <a:xfrm>
              <a:off x="2563879" y="4634705"/>
              <a:ext cx="7308912" cy="252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3553770" y="3733800"/>
              <a:ext cx="54102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642017" y="2044056"/>
              <a:ext cx="3164440" cy="252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984442" y="1187969"/>
              <a:ext cx="2491405" cy="2527"/>
            </a:xfrm>
            <a:prstGeom prst="line">
              <a:avLst/>
            </a:prstGeom>
            <a:ln>
              <a:solidFill>
                <a:srgbClr val="E4E4E4"/>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173362" y="427000"/>
              <a:ext cx="2054522" cy="252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239572" y="2819400"/>
              <a:ext cx="403859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5989154" y="1871643"/>
              <a:ext cx="1283667" cy="2249908"/>
              <a:chOff x="2897188" y="3617493"/>
              <a:chExt cx="1283666" cy="2249907"/>
            </a:xfrm>
          </p:grpSpPr>
          <p:pic>
            <p:nvPicPr>
              <p:cNvPr id="105" name="Picture 104" descr="1414811689_CabrioletR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7188" y="4619496"/>
                <a:ext cx="1247903" cy="1247904"/>
              </a:xfrm>
              <a:prstGeom prst="rect">
                <a:avLst/>
              </a:prstGeom>
            </p:spPr>
          </p:pic>
          <p:grpSp>
            <p:nvGrpSpPr>
              <p:cNvPr id="106" name="Group 105"/>
              <p:cNvGrpSpPr/>
              <p:nvPr/>
            </p:nvGrpSpPr>
            <p:grpSpPr>
              <a:xfrm>
                <a:off x="3081821" y="3617493"/>
                <a:ext cx="1099033" cy="1404956"/>
                <a:chOff x="3081821" y="3617493"/>
                <a:chExt cx="1099033" cy="1404956"/>
              </a:xfrm>
            </p:grpSpPr>
            <p:sp>
              <p:nvSpPr>
                <p:cNvPr id="107" name="Oval 106"/>
                <p:cNvSpPr/>
                <p:nvPr/>
              </p:nvSpPr>
              <p:spPr>
                <a:xfrm>
                  <a:off x="3081821" y="3617493"/>
                  <a:ext cx="1099033" cy="1099032"/>
                </a:xfrm>
                <a:prstGeom prst="ellipse">
                  <a:avLst/>
                </a:prstGeom>
                <a:gradFill flip="none" rotWithShape="1">
                  <a:gsLst>
                    <a:gs pos="74000">
                      <a:schemeClr val="accent2">
                        <a:lumMod val="60000"/>
                        <a:lumOff val="40000"/>
                      </a:schemeClr>
                    </a:gs>
                    <a:gs pos="0">
                      <a:srgbClr val="FFFFFF"/>
                    </a:gs>
                  </a:gsLst>
                  <a:lin ang="51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tx1">
                          <a:lumMod val="85000"/>
                          <a:lumOff val="15000"/>
                        </a:schemeClr>
                      </a:solidFill>
                      <a:latin typeface="Georgia"/>
                      <a:cs typeface="Georgia"/>
                    </a:rPr>
                    <a:t>Timely</a:t>
                  </a:r>
                </a:p>
              </p:txBody>
            </p:sp>
            <p:sp>
              <p:nvSpPr>
                <p:cNvPr id="108" name="Isosceles Triangle 107"/>
                <p:cNvSpPr/>
                <p:nvPr/>
              </p:nvSpPr>
              <p:spPr>
                <a:xfrm rot="10800000">
                  <a:off x="3420041" y="4422946"/>
                  <a:ext cx="481081" cy="59950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000000"/>
                    </a:solidFill>
                  </a:endParaRPr>
                </a:p>
              </p:txBody>
            </p:sp>
          </p:grpSp>
        </p:grpSp>
        <p:grpSp>
          <p:nvGrpSpPr>
            <p:cNvPr id="80" name="Group 79"/>
            <p:cNvGrpSpPr/>
            <p:nvPr/>
          </p:nvGrpSpPr>
          <p:grpSpPr>
            <a:xfrm>
              <a:off x="2550566" y="2476500"/>
              <a:ext cx="1371601" cy="2514600"/>
              <a:chOff x="4878386" y="2057400"/>
              <a:chExt cx="1371601" cy="2514600"/>
            </a:xfrm>
          </p:grpSpPr>
          <p:pic>
            <p:nvPicPr>
              <p:cNvPr id="101" name="Picture 100" descr="1414811692_CarG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8387" y="3200400"/>
                <a:ext cx="1371600" cy="1371600"/>
              </a:xfrm>
              <a:prstGeom prst="rect">
                <a:avLst/>
              </a:prstGeom>
            </p:spPr>
          </p:pic>
          <p:grpSp>
            <p:nvGrpSpPr>
              <p:cNvPr id="102" name="Group 101"/>
              <p:cNvGrpSpPr/>
              <p:nvPr/>
            </p:nvGrpSpPr>
            <p:grpSpPr>
              <a:xfrm>
                <a:off x="4878386" y="2057400"/>
                <a:ext cx="1219201" cy="1524002"/>
                <a:chOff x="4878386" y="2057400"/>
                <a:chExt cx="1219201" cy="1524002"/>
              </a:xfrm>
            </p:grpSpPr>
            <p:sp>
              <p:nvSpPr>
                <p:cNvPr id="103" name="Oval 102"/>
                <p:cNvSpPr/>
                <p:nvPr/>
              </p:nvSpPr>
              <p:spPr>
                <a:xfrm>
                  <a:off x="4878386" y="2057400"/>
                  <a:ext cx="1219201" cy="1219200"/>
                </a:xfrm>
                <a:prstGeom prst="ellipse">
                  <a:avLst/>
                </a:prstGeom>
                <a:gradFill flip="none" rotWithShape="1">
                  <a:gsLst>
                    <a:gs pos="74000">
                      <a:schemeClr val="accent2">
                        <a:lumMod val="60000"/>
                        <a:lumOff val="40000"/>
                      </a:schemeClr>
                    </a:gs>
                    <a:gs pos="0">
                      <a:srgbClr val="FFFFFF"/>
                    </a:gs>
                  </a:gsLst>
                  <a:lin ang="51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tx1">
                          <a:lumMod val="85000"/>
                          <a:lumOff val="15000"/>
                        </a:schemeClr>
                      </a:solidFill>
                      <a:latin typeface="Georgia"/>
                      <a:cs typeface="Georgia"/>
                    </a:rPr>
                    <a:t>Engaging</a:t>
                  </a:r>
                </a:p>
              </p:txBody>
            </p:sp>
            <p:sp>
              <p:nvSpPr>
                <p:cNvPr id="104" name="Isosceles Triangle 103"/>
                <p:cNvSpPr/>
                <p:nvPr/>
              </p:nvSpPr>
              <p:spPr>
                <a:xfrm rot="10800000">
                  <a:off x="5292806" y="2981898"/>
                  <a:ext cx="481081" cy="599504"/>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000000"/>
                    </a:solidFill>
                    <a:latin typeface="Georgia"/>
                    <a:cs typeface="Georgia"/>
                  </a:endParaRPr>
                </a:p>
              </p:txBody>
            </p:sp>
          </p:grpSp>
        </p:grpSp>
        <p:grpSp>
          <p:nvGrpSpPr>
            <p:cNvPr id="81" name="Group 80"/>
            <p:cNvGrpSpPr/>
            <p:nvPr/>
          </p:nvGrpSpPr>
          <p:grpSpPr>
            <a:xfrm>
              <a:off x="4154492" y="1989711"/>
              <a:ext cx="1142995" cy="2255045"/>
              <a:chOff x="6097588" y="1414443"/>
              <a:chExt cx="1371591" cy="2706049"/>
            </a:xfrm>
          </p:grpSpPr>
          <p:pic>
            <p:nvPicPr>
              <p:cNvPr id="97" name="Picture 96" descr="1414811684_TractorUnitBlac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8090" y="2819400"/>
                <a:ext cx="1301089" cy="1301092"/>
              </a:xfrm>
              <a:prstGeom prst="rect">
                <a:avLst/>
              </a:prstGeom>
            </p:spPr>
          </p:pic>
          <p:grpSp>
            <p:nvGrpSpPr>
              <p:cNvPr id="98" name="Group 97"/>
              <p:cNvGrpSpPr/>
              <p:nvPr/>
            </p:nvGrpSpPr>
            <p:grpSpPr>
              <a:xfrm>
                <a:off x="6097588" y="1414443"/>
                <a:ext cx="1219203" cy="1557357"/>
                <a:chOff x="6097588" y="1414443"/>
                <a:chExt cx="1219203" cy="1557357"/>
              </a:xfrm>
            </p:grpSpPr>
            <p:sp>
              <p:nvSpPr>
                <p:cNvPr id="99" name="Oval 98"/>
                <p:cNvSpPr/>
                <p:nvPr/>
              </p:nvSpPr>
              <p:spPr>
                <a:xfrm>
                  <a:off x="6097588" y="1414443"/>
                  <a:ext cx="1219203" cy="1219202"/>
                </a:xfrm>
                <a:prstGeom prst="ellipse">
                  <a:avLst/>
                </a:prstGeom>
                <a:gradFill flip="none" rotWithShape="1">
                  <a:gsLst>
                    <a:gs pos="74000">
                      <a:schemeClr val="accent2">
                        <a:lumMod val="60000"/>
                        <a:lumOff val="40000"/>
                      </a:schemeClr>
                    </a:gs>
                    <a:gs pos="0">
                      <a:srgbClr val="FFFFFF"/>
                    </a:gs>
                  </a:gsLst>
                  <a:lin ang="51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tx1">
                          <a:lumMod val="85000"/>
                          <a:lumOff val="15000"/>
                        </a:schemeClr>
                      </a:solidFill>
                      <a:latin typeface="Georgia"/>
                      <a:cs typeface="Georgia"/>
                    </a:rPr>
                    <a:t>Secure</a:t>
                  </a:r>
                </a:p>
              </p:txBody>
            </p:sp>
            <p:sp>
              <p:nvSpPr>
                <p:cNvPr id="100" name="Isosceles Triangle 99"/>
                <p:cNvSpPr/>
                <p:nvPr/>
              </p:nvSpPr>
              <p:spPr>
                <a:xfrm rot="10800000">
                  <a:off x="6445806" y="2247599"/>
                  <a:ext cx="581147" cy="724201"/>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000000"/>
                    </a:solidFill>
                  </a:endParaRPr>
                </a:p>
              </p:txBody>
            </p:sp>
          </p:grpSp>
        </p:grpSp>
        <p:grpSp>
          <p:nvGrpSpPr>
            <p:cNvPr id="82" name="Group 81"/>
            <p:cNvGrpSpPr/>
            <p:nvPr/>
          </p:nvGrpSpPr>
          <p:grpSpPr>
            <a:xfrm>
              <a:off x="5106987" y="1359426"/>
              <a:ext cx="1219200" cy="2374374"/>
              <a:chOff x="7989501" y="2261653"/>
              <a:chExt cx="1219200" cy="2374374"/>
            </a:xfrm>
          </p:grpSpPr>
          <p:pic>
            <p:nvPicPr>
              <p:cNvPr id="93" name="Picture 92" descr="1414811779_QuadBikeBlu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2174" y="3619500"/>
                <a:ext cx="1016527" cy="1016527"/>
              </a:xfrm>
              <a:prstGeom prst="rect">
                <a:avLst/>
              </a:prstGeom>
            </p:spPr>
          </p:pic>
          <p:grpSp>
            <p:nvGrpSpPr>
              <p:cNvPr id="94" name="Group 93"/>
              <p:cNvGrpSpPr/>
              <p:nvPr/>
            </p:nvGrpSpPr>
            <p:grpSpPr>
              <a:xfrm>
                <a:off x="7989501" y="2261653"/>
                <a:ext cx="1116547" cy="1548347"/>
                <a:chOff x="7989501" y="2261653"/>
                <a:chExt cx="1116547" cy="1548347"/>
              </a:xfrm>
            </p:grpSpPr>
            <p:sp>
              <p:nvSpPr>
                <p:cNvPr id="95" name="Oval 94"/>
                <p:cNvSpPr/>
                <p:nvPr/>
              </p:nvSpPr>
              <p:spPr>
                <a:xfrm>
                  <a:off x="7989501" y="2261653"/>
                  <a:ext cx="1116547" cy="1116546"/>
                </a:xfrm>
                <a:prstGeom prst="ellipse">
                  <a:avLst/>
                </a:prstGeom>
                <a:gradFill flip="none" rotWithShape="1">
                  <a:gsLst>
                    <a:gs pos="74000">
                      <a:schemeClr val="accent2">
                        <a:lumMod val="60000"/>
                        <a:lumOff val="40000"/>
                      </a:schemeClr>
                    </a:gs>
                    <a:gs pos="0">
                      <a:srgbClr val="FFFFFF"/>
                    </a:gs>
                  </a:gsLst>
                  <a:lin ang="51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tx1">
                          <a:lumMod val="85000"/>
                          <a:lumOff val="15000"/>
                        </a:schemeClr>
                      </a:solidFill>
                      <a:latin typeface="Georgia"/>
                      <a:cs typeface="Georgia"/>
                    </a:rPr>
                    <a:t>Agile</a:t>
                  </a:r>
                </a:p>
              </p:txBody>
            </p:sp>
            <p:sp>
              <p:nvSpPr>
                <p:cNvPr id="96" name="Isosceles Triangle 95"/>
                <p:cNvSpPr/>
                <p:nvPr/>
              </p:nvSpPr>
              <p:spPr>
                <a:xfrm rot="10800000">
                  <a:off x="8358675" y="3130563"/>
                  <a:ext cx="545226" cy="67943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700" b="1">
                    <a:solidFill>
                      <a:srgbClr val="000000"/>
                    </a:solidFill>
                    <a:latin typeface="Georgia"/>
                    <a:cs typeface="Georgia"/>
                  </a:endParaRPr>
                </a:p>
              </p:txBody>
            </p:sp>
          </p:grpSp>
        </p:grpSp>
        <p:grpSp>
          <p:nvGrpSpPr>
            <p:cNvPr id="83" name="Group 82"/>
            <p:cNvGrpSpPr/>
            <p:nvPr/>
          </p:nvGrpSpPr>
          <p:grpSpPr>
            <a:xfrm>
              <a:off x="8535985" y="3048000"/>
              <a:ext cx="1398056" cy="2133602"/>
              <a:chOff x="9500131" y="3047998"/>
              <a:chExt cx="1398056" cy="2133602"/>
            </a:xfrm>
          </p:grpSpPr>
          <p:pic>
            <p:nvPicPr>
              <p:cNvPr id="89" name="Picture 88" descr="1414811692_CarGr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8987" y="3962400"/>
                <a:ext cx="1219200" cy="1219200"/>
              </a:xfrm>
              <a:prstGeom prst="rect">
                <a:avLst/>
              </a:prstGeom>
            </p:spPr>
          </p:pic>
          <p:grpSp>
            <p:nvGrpSpPr>
              <p:cNvPr id="90" name="Group 89"/>
              <p:cNvGrpSpPr/>
              <p:nvPr/>
            </p:nvGrpSpPr>
            <p:grpSpPr>
              <a:xfrm>
                <a:off x="9500131" y="3047998"/>
                <a:ext cx="1143002" cy="1498627"/>
                <a:chOff x="9500131" y="3047998"/>
                <a:chExt cx="1143002" cy="1498627"/>
              </a:xfrm>
            </p:grpSpPr>
            <p:sp>
              <p:nvSpPr>
                <p:cNvPr id="91" name="Oval 90"/>
                <p:cNvSpPr/>
                <p:nvPr/>
              </p:nvSpPr>
              <p:spPr>
                <a:xfrm>
                  <a:off x="9500131" y="3047998"/>
                  <a:ext cx="1143002" cy="1143001"/>
                </a:xfrm>
                <a:prstGeom prst="ellipse">
                  <a:avLst/>
                </a:prstGeom>
                <a:gradFill flip="none" rotWithShape="1">
                  <a:gsLst>
                    <a:gs pos="74000">
                      <a:schemeClr val="accent2">
                        <a:lumMod val="60000"/>
                        <a:lumOff val="40000"/>
                      </a:schemeClr>
                    </a:gs>
                    <a:gs pos="0">
                      <a:srgbClr val="FFFFFF"/>
                    </a:gs>
                  </a:gsLst>
                  <a:lin ang="51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tx1">
                          <a:lumMod val="85000"/>
                          <a:lumOff val="15000"/>
                        </a:schemeClr>
                      </a:solidFill>
                      <a:latin typeface="Georgia"/>
                      <a:cs typeface="Georgia"/>
                    </a:rPr>
                    <a:t>Error Free</a:t>
                  </a:r>
                </a:p>
              </p:txBody>
            </p:sp>
            <p:sp>
              <p:nvSpPr>
                <p:cNvPr id="92" name="Isosceles Triangle 91"/>
                <p:cNvSpPr/>
                <p:nvPr/>
              </p:nvSpPr>
              <p:spPr>
                <a:xfrm rot="8646248">
                  <a:off x="10006789" y="3967451"/>
                  <a:ext cx="464767" cy="579174"/>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endParaRPr lang="en-US" sz="700" b="1">
                    <a:solidFill>
                      <a:schemeClr val="tx1"/>
                    </a:solidFill>
                    <a:latin typeface="Georgia"/>
                    <a:cs typeface="Georgia"/>
                  </a:endParaRPr>
                </a:p>
              </p:txBody>
            </p:sp>
          </p:grpSp>
        </p:grpSp>
        <p:grpSp>
          <p:nvGrpSpPr>
            <p:cNvPr id="84" name="Group 83"/>
            <p:cNvGrpSpPr/>
            <p:nvPr/>
          </p:nvGrpSpPr>
          <p:grpSpPr>
            <a:xfrm>
              <a:off x="7164387" y="2057401"/>
              <a:ext cx="1295400" cy="2438399"/>
              <a:chOff x="7061733" y="636055"/>
              <a:chExt cx="1295400" cy="2438399"/>
            </a:xfrm>
          </p:grpSpPr>
          <p:pic>
            <p:nvPicPr>
              <p:cNvPr id="85" name="Picture 84" descr="1414811672_TruckYellow.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61733" y="1981200"/>
                <a:ext cx="1093254" cy="1093254"/>
              </a:xfrm>
              <a:prstGeom prst="rect">
                <a:avLst/>
              </a:prstGeom>
            </p:spPr>
          </p:pic>
          <p:grpSp>
            <p:nvGrpSpPr>
              <p:cNvPr id="86" name="Group 85"/>
              <p:cNvGrpSpPr/>
              <p:nvPr/>
            </p:nvGrpSpPr>
            <p:grpSpPr>
              <a:xfrm>
                <a:off x="7290331" y="636055"/>
                <a:ext cx="1066802" cy="1447799"/>
                <a:chOff x="7290331" y="636055"/>
                <a:chExt cx="1066802" cy="1447799"/>
              </a:xfrm>
            </p:grpSpPr>
            <p:sp>
              <p:nvSpPr>
                <p:cNvPr id="87" name="Oval 86"/>
                <p:cNvSpPr/>
                <p:nvPr/>
              </p:nvSpPr>
              <p:spPr>
                <a:xfrm>
                  <a:off x="7290331" y="636055"/>
                  <a:ext cx="1066802" cy="1066800"/>
                </a:xfrm>
                <a:prstGeom prst="ellipse">
                  <a:avLst/>
                </a:prstGeom>
                <a:gradFill flip="none" rotWithShape="1">
                  <a:gsLst>
                    <a:gs pos="74000">
                      <a:schemeClr val="accent2">
                        <a:lumMod val="60000"/>
                        <a:lumOff val="40000"/>
                      </a:schemeClr>
                    </a:gs>
                    <a:gs pos="0">
                      <a:srgbClr val="FFFFFF"/>
                    </a:gs>
                  </a:gsLst>
                  <a:lin ang="516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chemeClr val="tx1">
                          <a:lumMod val="85000"/>
                          <a:lumOff val="15000"/>
                        </a:schemeClr>
                      </a:solidFill>
                      <a:latin typeface="Georgia"/>
                      <a:cs typeface="Georgia"/>
                    </a:rPr>
                    <a:t>Stable</a:t>
                  </a:r>
                </a:p>
              </p:txBody>
            </p:sp>
            <p:sp>
              <p:nvSpPr>
                <p:cNvPr id="88" name="Isosceles Triangle 87"/>
                <p:cNvSpPr/>
                <p:nvPr/>
              </p:nvSpPr>
              <p:spPr>
                <a:xfrm rot="10800000">
                  <a:off x="7595133" y="1550455"/>
                  <a:ext cx="428036" cy="533399"/>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700" b="1">
                    <a:solidFill>
                      <a:srgbClr val="000000"/>
                    </a:solidFill>
                    <a:latin typeface="Georgia"/>
                    <a:cs typeface="Georgia"/>
                  </a:endParaRPr>
                </a:p>
              </p:txBody>
            </p:sp>
          </p:grpSp>
        </p:grpSp>
      </p:grpSp>
      <p:grpSp>
        <p:nvGrpSpPr>
          <p:cNvPr id="109" name="Group 108"/>
          <p:cNvGrpSpPr/>
          <p:nvPr/>
        </p:nvGrpSpPr>
        <p:grpSpPr>
          <a:xfrm>
            <a:off x="1372433" y="3841774"/>
            <a:ext cx="6570539" cy="659003"/>
            <a:chOff x="1830387" y="5122365"/>
            <a:chExt cx="8763000" cy="878671"/>
          </a:xfrm>
        </p:grpSpPr>
        <p:sp>
          <p:nvSpPr>
            <p:cNvPr id="110" name="Rectangle 6"/>
            <p:cNvSpPr>
              <a:spLocks noChangeArrowheads="1"/>
            </p:cNvSpPr>
            <p:nvPr/>
          </p:nvSpPr>
          <p:spPr bwMode="auto">
            <a:xfrm>
              <a:off x="1873844" y="5122365"/>
              <a:ext cx="1449447" cy="878671"/>
            </a:xfrm>
            <a:prstGeom prst="rect">
              <a:avLst/>
            </a:prstGeom>
            <a:solidFill>
              <a:srgbClr val="CB4F64"/>
            </a:solidFill>
            <a:ln w="0">
              <a:noFill/>
              <a:prstDash val="solid"/>
              <a:miter lim="800000"/>
              <a:headEnd/>
              <a:tailEnd/>
            </a:ln>
            <a:effectLst>
              <a:outerShdw blurRad="50800" dist="38100" dir="2700000" algn="tl" rotWithShape="0">
                <a:prstClr val="black">
                  <a:alpha val="40000"/>
                </a:prstClr>
              </a:outerShdw>
            </a:effectLst>
          </p:spPr>
          <p:txBody>
            <a:bodyPr vert="horz" wrap="square" lIns="91431" tIns="45715" rIns="91431" bIns="45715" numCol="1" anchor="t" anchorCtr="0" compatLnSpc="1">
              <a:prstTxWarp prst="textNoShape">
                <a:avLst/>
              </a:prstTxWarp>
            </a:bodyPr>
            <a:lstStyle/>
            <a:p>
              <a:endParaRPr lang="en-US" sz="1100">
                <a:latin typeface="Georgia"/>
                <a:cs typeface="Georgia"/>
              </a:endParaRPr>
            </a:p>
          </p:txBody>
        </p:sp>
        <p:sp>
          <p:nvSpPr>
            <p:cNvPr id="111" name="Rectangle 7"/>
            <p:cNvSpPr>
              <a:spLocks noChangeArrowheads="1"/>
            </p:cNvSpPr>
            <p:nvPr/>
          </p:nvSpPr>
          <p:spPr bwMode="auto">
            <a:xfrm>
              <a:off x="3323290" y="5122365"/>
              <a:ext cx="1451036" cy="878671"/>
            </a:xfrm>
            <a:prstGeom prst="rect">
              <a:avLst/>
            </a:prstGeom>
            <a:solidFill>
              <a:srgbClr val="DD3125"/>
            </a:solidFill>
            <a:ln w="0">
              <a:noFill/>
              <a:prstDash val="solid"/>
              <a:miter lim="800000"/>
              <a:headEnd/>
              <a:tailEnd/>
            </a:ln>
            <a:effectLst>
              <a:outerShdw blurRad="50800" dist="38100" dir="2700000" algn="tl" rotWithShape="0">
                <a:prstClr val="black">
                  <a:alpha val="40000"/>
                </a:prstClr>
              </a:outerShdw>
            </a:effectLst>
          </p:spPr>
          <p:txBody>
            <a:bodyPr vert="horz" wrap="square" lIns="91431" tIns="45715" rIns="91431" bIns="45715" numCol="1" anchor="t" anchorCtr="0" compatLnSpc="1">
              <a:prstTxWarp prst="textNoShape">
                <a:avLst/>
              </a:prstTxWarp>
            </a:bodyPr>
            <a:lstStyle/>
            <a:p>
              <a:endParaRPr lang="en-US" sz="1100">
                <a:latin typeface="Georgia"/>
                <a:cs typeface="Georgia"/>
              </a:endParaRPr>
            </a:p>
          </p:txBody>
        </p:sp>
        <p:sp>
          <p:nvSpPr>
            <p:cNvPr id="112" name="Rectangle 8"/>
            <p:cNvSpPr>
              <a:spLocks noChangeArrowheads="1"/>
            </p:cNvSpPr>
            <p:nvPr/>
          </p:nvSpPr>
          <p:spPr bwMode="auto">
            <a:xfrm>
              <a:off x="4777507" y="5122365"/>
              <a:ext cx="1449447" cy="878671"/>
            </a:xfrm>
            <a:prstGeom prst="rect">
              <a:avLst/>
            </a:prstGeom>
            <a:solidFill>
              <a:srgbClr val="A12023"/>
            </a:solidFill>
            <a:ln w="0">
              <a:noFill/>
              <a:prstDash val="solid"/>
              <a:miter lim="800000"/>
              <a:headEnd/>
              <a:tailEnd/>
            </a:ln>
            <a:effectLst>
              <a:outerShdw blurRad="50800" dist="38100" dir="2700000" algn="tl" rotWithShape="0">
                <a:prstClr val="black">
                  <a:alpha val="40000"/>
                </a:prstClr>
              </a:outerShdw>
            </a:effectLst>
          </p:spPr>
          <p:txBody>
            <a:bodyPr vert="horz" wrap="square" lIns="91431" tIns="45715" rIns="91431" bIns="45715" numCol="1" anchor="t" anchorCtr="0" compatLnSpc="1">
              <a:prstTxWarp prst="textNoShape">
                <a:avLst/>
              </a:prstTxWarp>
            </a:bodyPr>
            <a:lstStyle/>
            <a:p>
              <a:endParaRPr lang="en-US" sz="1100">
                <a:latin typeface="Georgia"/>
                <a:cs typeface="Georgia"/>
              </a:endParaRPr>
            </a:p>
          </p:txBody>
        </p:sp>
        <p:sp>
          <p:nvSpPr>
            <p:cNvPr id="113" name="Rectangle 9"/>
            <p:cNvSpPr>
              <a:spLocks noChangeArrowheads="1"/>
            </p:cNvSpPr>
            <p:nvPr/>
          </p:nvSpPr>
          <p:spPr bwMode="auto">
            <a:xfrm>
              <a:off x="6225367" y="5122365"/>
              <a:ext cx="1449447" cy="878671"/>
            </a:xfrm>
            <a:prstGeom prst="rect">
              <a:avLst/>
            </a:prstGeom>
            <a:solidFill>
              <a:srgbClr val="5E2221"/>
            </a:solidFill>
            <a:ln w="0">
              <a:noFill/>
              <a:prstDash val="solid"/>
              <a:miter lim="800000"/>
              <a:headEnd/>
              <a:tailEnd/>
            </a:ln>
            <a:effectLst>
              <a:outerShdw blurRad="50800" dist="38100" dir="2700000" algn="tl" rotWithShape="0">
                <a:prstClr val="black">
                  <a:alpha val="40000"/>
                </a:prstClr>
              </a:outerShdw>
            </a:effectLst>
          </p:spPr>
          <p:txBody>
            <a:bodyPr vert="horz" wrap="square" lIns="91431" tIns="45715" rIns="91431" bIns="45715" numCol="1" anchor="t" anchorCtr="0" compatLnSpc="1">
              <a:prstTxWarp prst="textNoShape">
                <a:avLst/>
              </a:prstTxWarp>
            </a:bodyPr>
            <a:lstStyle/>
            <a:p>
              <a:endParaRPr lang="en-US" sz="1100">
                <a:latin typeface="Georgia"/>
                <a:cs typeface="Georgia"/>
              </a:endParaRPr>
            </a:p>
          </p:txBody>
        </p:sp>
        <p:sp>
          <p:nvSpPr>
            <p:cNvPr id="114" name="Rectangle 10"/>
            <p:cNvSpPr>
              <a:spLocks noChangeArrowheads="1"/>
            </p:cNvSpPr>
            <p:nvPr/>
          </p:nvSpPr>
          <p:spPr bwMode="auto">
            <a:xfrm>
              <a:off x="7658919" y="5122365"/>
              <a:ext cx="1452626" cy="878671"/>
            </a:xfrm>
            <a:prstGeom prst="rect">
              <a:avLst/>
            </a:prstGeom>
            <a:solidFill>
              <a:srgbClr val="DA6819"/>
            </a:solidFill>
            <a:ln w="0">
              <a:noFill/>
              <a:prstDash val="solid"/>
              <a:miter lim="800000"/>
              <a:headEnd/>
              <a:tailEnd/>
            </a:ln>
            <a:effectLst>
              <a:outerShdw blurRad="50800" dist="38100" dir="2700000" algn="tl" rotWithShape="0">
                <a:prstClr val="black">
                  <a:alpha val="40000"/>
                </a:prstClr>
              </a:outerShdw>
            </a:effectLst>
          </p:spPr>
          <p:txBody>
            <a:bodyPr vert="horz" wrap="square" lIns="91431" tIns="45715" rIns="91431" bIns="45715" numCol="1" anchor="t" anchorCtr="0" compatLnSpc="1">
              <a:prstTxWarp prst="textNoShape">
                <a:avLst/>
              </a:prstTxWarp>
            </a:bodyPr>
            <a:lstStyle/>
            <a:p>
              <a:endParaRPr lang="en-US" sz="1100">
                <a:latin typeface="Georgia"/>
                <a:cs typeface="Georgia"/>
              </a:endParaRPr>
            </a:p>
          </p:txBody>
        </p:sp>
        <p:sp>
          <p:nvSpPr>
            <p:cNvPr id="115" name="Rectangle 11"/>
            <p:cNvSpPr>
              <a:spLocks noChangeArrowheads="1"/>
            </p:cNvSpPr>
            <p:nvPr/>
          </p:nvSpPr>
          <p:spPr bwMode="auto">
            <a:xfrm>
              <a:off x="9109958" y="5122365"/>
              <a:ext cx="1449447" cy="878671"/>
            </a:xfrm>
            <a:prstGeom prst="rect">
              <a:avLst/>
            </a:prstGeom>
            <a:solidFill>
              <a:srgbClr val="E98C1E"/>
            </a:solidFill>
            <a:ln w="0">
              <a:noFill/>
              <a:prstDash val="solid"/>
              <a:miter lim="800000"/>
              <a:headEnd/>
              <a:tailEnd/>
            </a:ln>
            <a:effectLst>
              <a:outerShdw blurRad="50800" dist="38100" dir="2700000" algn="tl" rotWithShape="0">
                <a:prstClr val="black">
                  <a:alpha val="40000"/>
                </a:prstClr>
              </a:outerShdw>
            </a:effectLst>
          </p:spPr>
          <p:txBody>
            <a:bodyPr vert="horz" wrap="square" lIns="91431" tIns="45715" rIns="91431" bIns="45715" numCol="1" anchor="t" anchorCtr="0" compatLnSpc="1">
              <a:prstTxWarp prst="textNoShape">
                <a:avLst/>
              </a:prstTxWarp>
            </a:bodyPr>
            <a:lstStyle/>
            <a:p>
              <a:endParaRPr lang="en-US" sz="1100">
                <a:latin typeface="Georgia"/>
                <a:cs typeface="Georgia"/>
              </a:endParaRPr>
            </a:p>
          </p:txBody>
        </p:sp>
        <p:sp>
          <p:nvSpPr>
            <p:cNvPr id="116" name="TextBox 115"/>
            <p:cNvSpPr txBox="1"/>
            <p:nvPr/>
          </p:nvSpPr>
          <p:spPr>
            <a:xfrm flipH="1">
              <a:off x="1830387" y="5334000"/>
              <a:ext cx="1523999" cy="533466"/>
            </a:xfrm>
            <a:prstGeom prst="rect">
              <a:avLst/>
            </a:prstGeom>
            <a:noFill/>
          </p:spPr>
          <p:txBody>
            <a:bodyPr wrap="square" lIns="91431" tIns="45715" rIns="91431" bIns="45715" rtlCol="0">
              <a:spAutoFit/>
            </a:bodyPr>
            <a:lstStyle/>
            <a:p>
              <a:pPr algn="ctr"/>
              <a:r>
                <a:rPr lang="en-US" sz="1000" dirty="0">
                  <a:solidFill>
                    <a:schemeClr val="bg1"/>
                  </a:solidFill>
                  <a:latin typeface="Georgia"/>
                  <a:cs typeface="Georgia"/>
                </a:rPr>
                <a:t>eCommerce</a:t>
              </a:r>
            </a:p>
            <a:p>
              <a:pPr algn="ctr"/>
              <a:r>
                <a:rPr lang="en-US" sz="1000" dirty="0">
                  <a:solidFill>
                    <a:schemeClr val="bg1"/>
                  </a:solidFill>
                  <a:latin typeface="Georgia"/>
                  <a:cs typeface="Georgia"/>
                </a:rPr>
                <a:t>Mobile App</a:t>
              </a:r>
            </a:p>
          </p:txBody>
        </p:sp>
        <p:sp>
          <p:nvSpPr>
            <p:cNvPr id="117" name="TextBox 116"/>
            <p:cNvSpPr txBox="1"/>
            <p:nvPr/>
          </p:nvSpPr>
          <p:spPr>
            <a:xfrm flipH="1">
              <a:off x="3354386" y="5334000"/>
              <a:ext cx="1447800" cy="533466"/>
            </a:xfrm>
            <a:prstGeom prst="rect">
              <a:avLst/>
            </a:prstGeom>
            <a:noFill/>
          </p:spPr>
          <p:txBody>
            <a:bodyPr wrap="square" lIns="91431" tIns="45715" rIns="91431" bIns="45715" rtlCol="0">
              <a:spAutoFit/>
            </a:bodyPr>
            <a:lstStyle/>
            <a:p>
              <a:pPr algn="ctr"/>
              <a:r>
                <a:rPr lang="en-US" sz="1000" dirty="0">
                  <a:solidFill>
                    <a:schemeClr val="bg1"/>
                  </a:solidFill>
                  <a:latin typeface="Georgia"/>
                  <a:cs typeface="Georgia"/>
                </a:rPr>
                <a:t>Banking Application</a:t>
              </a:r>
            </a:p>
          </p:txBody>
        </p:sp>
        <p:sp>
          <p:nvSpPr>
            <p:cNvPr id="118" name="TextBox 117"/>
            <p:cNvSpPr txBox="1"/>
            <p:nvPr/>
          </p:nvSpPr>
          <p:spPr>
            <a:xfrm flipH="1">
              <a:off x="4725987" y="5334000"/>
              <a:ext cx="1523999" cy="533466"/>
            </a:xfrm>
            <a:prstGeom prst="rect">
              <a:avLst/>
            </a:prstGeom>
            <a:noFill/>
          </p:spPr>
          <p:txBody>
            <a:bodyPr wrap="square" lIns="91431" tIns="45715" rIns="91431" bIns="45715" rtlCol="0">
              <a:spAutoFit/>
            </a:bodyPr>
            <a:lstStyle/>
            <a:p>
              <a:pPr algn="ctr"/>
              <a:r>
                <a:rPr lang="en-US" sz="1000" dirty="0">
                  <a:solidFill>
                    <a:schemeClr val="bg1"/>
                  </a:solidFill>
                  <a:latin typeface="Georgia"/>
                  <a:cs typeface="Georgia"/>
                </a:rPr>
                <a:t>Promotion Management</a:t>
              </a:r>
            </a:p>
          </p:txBody>
        </p:sp>
        <p:sp>
          <p:nvSpPr>
            <p:cNvPr id="119" name="TextBox 118"/>
            <p:cNvSpPr txBox="1"/>
            <p:nvPr/>
          </p:nvSpPr>
          <p:spPr>
            <a:xfrm flipH="1">
              <a:off x="6249987" y="5334000"/>
              <a:ext cx="1447800" cy="328281"/>
            </a:xfrm>
            <a:prstGeom prst="rect">
              <a:avLst/>
            </a:prstGeom>
            <a:noFill/>
          </p:spPr>
          <p:txBody>
            <a:bodyPr wrap="square" lIns="91431" tIns="45715" rIns="91431" bIns="45715" rtlCol="0">
              <a:spAutoFit/>
            </a:bodyPr>
            <a:lstStyle/>
            <a:p>
              <a:pPr algn="ctr"/>
              <a:r>
                <a:rPr lang="en-US" sz="1000" dirty="0">
                  <a:solidFill>
                    <a:schemeClr val="bg1"/>
                  </a:solidFill>
                  <a:latin typeface="Georgia"/>
                  <a:cs typeface="Georgia"/>
                </a:rPr>
                <a:t>Logistics </a:t>
              </a:r>
            </a:p>
          </p:txBody>
        </p:sp>
        <p:sp>
          <p:nvSpPr>
            <p:cNvPr id="120" name="TextBox 119"/>
            <p:cNvSpPr txBox="1"/>
            <p:nvPr/>
          </p:nvSpPr>
          <p:spPr>
            <a:xfrm flipH="1">
              <a:off x="7621587" y="5334000"/>
              <a:ext cx="1523999" cy="533466"/>
            </a:xfrm>
            <a:prstGeom prst="rect">
              <a:avLst/>
            </a:prstGeom>
            <a:noFill/>
          </p:spPr>
          <p:txBody>
            <a:bodyPr wrap="square" lIns="91431" tIns="45715" rIns="91431" bIns="45715" rtlCol="0">
              <a:spAutoFit/>
            </a:bodyPr>
            <a:lstStyle/>
            <a:p>
              <a:pPr algn="ctr"/>
              <a:r>
                <a:rPr lang="en-US" sz="1000" dirty="0">
                  <a:solidFill>
                    <a:schemeClr val="bg1"/>
                  </a:solidFill>
                  <a:latin typeface="Georgia"/>
                  <a:cs typeface="Georgia"/>
                </a:rPr>
                <a:t>Inventory Management</a:t>
              </a:r>
            </a:p>
          </p:txBody>
        </p:sp>
        <p:sp>
          <p:nvSpPr>
            <p:cNvPr id="121" name="TextBox 120"/>
            <p:cNvSpPr txBox="1"/>
            <p:nvPr/>
          </p:nvSpPr>
          <p:spPr>
            <a:xfrm flipH="1">
              <a:off x="9145587" y="5334000"/>
              <a:ext cx="1447800" cy="533466"/>
            </a:xfrm>
            <a:prstGeom prst="rect">
              <a:avLst/>
            </a:prstGeom>
            <a:noFill/>
          </p:spPr>
          <p:txBody>
            <a:bodyPr wrap="square" lIns="91431" tIns="45715" rIns="91431" bIns="45715" rtlCol="0">
              <a:spAutoFit/>
            </a:bodyPr>
            <a:lstStyle/>
            <a:p>
              <a:pPr algn="ctr"/>
              <a:r>
                <a:rPr lang="en-US" sz="1000" dirty="0">
                  <a:solidFill>
                    <a:schemeClr val="bg1"/>
                  </a:solidFill>
                  <a:latin typeface="Georgia"/>
                  <a:cs typeface="Georgia"/>
                </a:rPr>
                <a:t>Accounts Payable</a:t>
              </a:r>
            </a:p>
          </p:txBody>
        </p:sp>
      </p:grpSp>
      <p:sp>
        <p:nvSpPr>
          <p:cNvPr id="124" name="Footer Placeholder 3"/>
          <p:cNvSpPr txBox="1">
            <a:spLocks/>
          </p:cNvSpPr>
          <p:nvPr/>
        </p:nvSpPr>
        <p:spPr>
          <a:xfrm>
            <a:off x="528321" y="4857750"/>
            <a:ext cx="5257800" cy="114300"/>
          </a:xfrm>
          <a:prstGeom prst="rect">
            <a:avLst/>
          </a:prstGeom>
        </p:spPr>
        <p:txBody>
          <a:bodyPr vert="horz" lIns="0" tIns="0" rIns="0" bIns="0" anchor="b" anchorCtr="0">
            <a:noAutofit/>
          </a:bodyPr>
          <a:lstStyle>
            <a:defPPr>
              <a:defRPr lang="en-US"/>
            </a:defPPr>
            <a:lvl1pPr marL="0" algn="l" defTabSz="914400" rtl="0" eaLnBrk="1" latinLnBrk="0" hangingPunct="1">
              <a:defRPr sz="10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PwC</a:t>
            </a:r>
            <a:endParaRPr lang="en-US" dirty="0"/>
          </a:p>
        </p:txBody>
      </p:sp>
      <p:grpSp>
        <p:nvGrpSpPr>
          <p:cNvPr id="125" name="Group 124"/>
          <p:cNvGrpSpPr/>
          <p:nvPr/>
        </p:nvGrpSpPr>
        <p:grpSpPr>
          <a:xfrm>
            <a:off x="180224" y="1116322"/>
            <a:ext cx="2269313" cy="533743"/>
            <a:chOff x="5838841" y="3248466"/>
            <a:chExt cx="2614234" cy="691548"/>
          </a:xfrm>
        </p:grpSpPr>
        <p:sp>
          <p:nvSpPr>
            <p:cNvPr id="126" name="Rectangle 125"/>
            <p:cNvSpPr/>
            <p:nvPr/>
          </p:nvSpPr>
          <p:spPr bwMode="ltGray">
            <a:xfrm>
              <a:off x="6292640" y="3248466"/>
              <a:ext cx="2160435" cy="609597"/>
            </a:xfrm>
            <a:prstGeom prst="rect">
              <a:avLst/>
            </a:prstGeom>
            <a:solidFill>
              <a:schemeClr val="accent2">
                <a:alpha val="8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ctr" anchorCtr="0"/>
            <a:lstStyle/>
            <a:p>
              <a:pPr>
                <a:spcAft>
                  <a:spcPts val="169"/>
                </a:spcAft>
                <a:defRPr/>
              </a:pPr>
              <a:r>
                <a:rPr lang="en-US" sz="900" b="1" dirty="0">
                  <a:solidFill>
                    <a:schemeClr val="tx1"/>
                  </a:solidFill>
                  <a:latin typeface="Georgia"/>
                  <a:cs typeface="Georgia"/>
                </a:rPr>
                <a:t>Actual  &gt; Desired</a:t>
              </a:r>
            </a:p>
            <a:p>
              <a:pPr>
                <a:spcAft>
                  <a:spcPts val="169"/>
                </a:spcAft>
                <a:defRPr/>
              </a:pPr>
              <a:r>
                <a:rPr lang="en-US" sz="900" b="1" dirty="0">
                  <a:solidFill>
                    <a:schemeClr val="tx1"/>
                  </a:solidFill>
                  <a:latin typeface="Georgia"/>
                  <a:cs typeface="Georgia"/>
                </a:rPr>
                <a:t> = Underutilized assets</a:t>
              </a:r>
              <a:endParaRPr lang="en-US" sz="900" b="1" strike="sngStrike" dirty="0">
                <a:solidFill>
                  <a:schemeClr val="tx1"/>
                </a:solidFill>
                <a:latin typeface="Georgia"/>
                <a:cs typeface="Georgia"/>
              </a:endParaRPr>
            </a:p>
          </p:txBody>
        </p:sp>
        <p:sp>
          <p:nvSpPr>
            <p:cNvPr id="127" name="Rectangle 126"/>
            <p:cNvSpPr/>
            <p:nvPr/>
          </p:nvSpPr>
          <p:spPr bwMode="ltGray">
            <a:xfrm flipV="1">
              <a:off x="5838841" y="3848574"/>
              <a:ext cx="444500" cy="91440"/>
            </a:xfrm>
            <a:prstGeom prst="rect">
              <a:avLst/>
            </a:prstGeom>
            <a:solidFill>
              <a:schemeClr val="accent2">
                <a:alpha val="8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rtlCol="0" anchor="t"/>
            <a:lstStyle/>
            <a:p>
              <a:endParaRPr lang="en-US" sz="1100" dirty="0">
                <a:solidFill>
                  <a:schemeClr val="bg1"/>
                </a:solidFill>
                <a:latin typeface="Georgia"/>
                <a:cs typeface="Georgia"/>
              </a:endParaRPr>
            </a:p>
          </p:txBody>
        </p:sp>
      </p:grpSp>
      <p:grpSp>
        <p:nvGrpSpPr>
          <p:cNvPr id="3" name="Group 2"/>
          <p:cNvGrpSpPr/>
          <p:nvPr/>
        </p:nvGrpSpPr>
        <p:grpSpPr>
          <a:xfrm>
            <a:off x="6765268" y="1266869"/>
            <a:ext cx="2055825" cy="469590"/>
            <a:chOff x="6765269" y="1266869"/>
            <a:chExt cx="1461922" cy="385662"/>
          </a:xfrm>
        </p:grpSpPr>
        <p:sp>
          <p:nvSpPr>
            <p:cNvPr id="128" name="Rectangle 127"/>
            <p:cNvSpPr/>
            <p:nvPr/>
          </p:nvSpPr>
          <p:spPr bwMode="ltGray">
            <a:xfrm>
              <a:off x="7022310" y="1266869"/>
              <a:ext cx="1204881" cy="342811"/>
            </a:xfrm>
            <a:prstGeom prst="rect">
              <a:avLst/>
            </a:prstGeom>
            <a:solidFill>
              <a:schemeClr val="accent4">
                <a:lumMod val="75000"/>
                <a:alpha val="8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68545" tIns="34273" rIns="68545" bIns="34273" rtlCol="0" anchor="ctr" anchorCtr="0"/>
            <a:lstStyle/>
            <a:p>
              <a:pPr>
                <a:spcAft>
                  <a:spcPts val="169"/>
                </a:spcAft>
                <a:defRPr/>
              </a:pPr>
              <a:r>
                <a:rPr lang="en-US" sz="900" b="1" dirty="0">
                  <a:solidFill>
                    <a:schemeClr val="bg1"/>
                  </a:solidFill>
                  <a:latin typeface="Georgia"/>
                  <a:cs typeface="Georgia"/>
                </a:rPr>
                <a:t>Desired &gt; Actual = Unhappy Customers</a:t>
              </a:r>
              <a:endParaRPr lang="en-US" sz="900" b="1" strike="sngStrike" dirty="0">
                <a:solidFill>
                  <a:schemeClr val="bg1"/>
                </a:solidFill>
                <a:latin typeface="Georgia"/>
                <a:cs typeface="Georgia"/>
              </a:endParaRPr>
            </a:p>
          </p:txBody>
        </p:sp>
        <p:sp>
          <p:nvSpPr>
            <p:cNvPr id="129" name="Rectangle 128"/>
            <p:cNvSpPr/>
            <p:nvPr/>
          </p:nvSpPr>
          <p:spPr bwMode="ltGray">
            <a:xfrm flipV="1">
              <a:off x="6765269" y="1601109"/>
              <a:ext cx="281139" cy="51422"/>
            </a:xfrm>
            <a:prstGeom prst="rect">
              <a:avLst/>
            </a:prstGeom>
            <a:solidFill>
              <a:schemeClr val="accent4">
                <a:lumMod val="75000"/>
                <a:alpha val="8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68545" tIns="34273" rIns="68545" bIns="34273" rtlCol="0" anchor="t"/>
            <a:lstStyle/>
            <a:p>
              <a:endParaRPr lang="en-US" sz="1100" dirty="0">
                <a:solidFill>
                  <a:schemeClr val="bg1"/>
                </a:solidFill>
                <a:latin typeface="Georgia"/>
                <a:cs typeface="Georgia"/>
              </a:endParaRPr>
            </a:p>
          </p:txBody>
        </p:sp>
      </p:grpSp>
    </p:spTree>
    <p:extLst>
      <p:ext uri="{BB962C8B-B14F-4D97-AF65-F5344CB8AC3E}">
        <p14:creationId xmlns:p14="http://schemas.microsoft.com/office/powerpoint/2010/main" val="42556997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par>
                          <p:cTn id="8" fill="hold">
                            <p:stCondLst>
                              <p:cond delay="750"/>
                            </p:stCondLst>
                            <p:childTnLst>
                              <p:par>
                                <p:cTn id="9" presetID="22" presetClass="entr" presetSubtype="1" fill="hold"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wipe(up)">
                                      <p:cBhvr>
                                        <p:cTn id="11" dur="500"/>
                                        <p:tgtEl>
                                          <p:spTgt spid="10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algn="ctr"/>
            <a:fld id="{90156F56-D5AE-4C6F-B826-C69D1BC521BB}" type="slidenum">
              <a:rPr lang="en-US" smtClean="0"/>
              <a:pPr algn="ctr"/>
              <a:t>8</a:t>
            </a:fld>
            <a:endParaRPr lang="en-US" dirty="0"/>
          </a:p>
        </p:txBody>
      </p:sp>
      <p:sp>
        <p:nvSpPr>
          <p:cNvPr id="11" name="Subtitle 34"/>
          <p:cNvSpPr txBox="1">
            <a:spLocks/>
          </p:cNvSpPr>
          <p:nvPr/>
        </p:nvSpPr>
        <p:spPr>
          <a:xfrm>
            <a:off x="641182" y="1890011"/>
            <a:ext cx="10918220" cy="328295"/>
          </a:xfrm>
          <a:prstGeom prst="rect">
            <a:avLst/>
          </a:prstGeom>
        </p:spPr>
        <p:txBody>
          <a:bodyPr/>
          <a:lstStyle>
            <a:lvl1pPr marL="206889" indent="-206889" algn="l" defTabSz="816218" rtl="0" eaLnBrk="1" latinLnBrk="0" hangingPunct="1">
              <a:spcBef>
                <a:spcPts val="536"/>
              </a:spcBef>
              <a:buClr>
                <a:schemeClr val="accent4"/>
              </a:buClr>
              <a:buSzPct val="70000"/>
              <a:buFont typeface="Wingdings" pitchFamily="2" charset="2"/>
              <a:buChar char="§"/>
              <a:defRPr sz="1500" kern="1200">
                <a:solidFill>
                  <a:schemeClr val="tx1"/>
                </a:solidFill>
                <a:latin typeface="+mn-lt"/>
                <a:ea typeface="+mn-ea"/>
                <a:cs typeface="+mn-cs"/>
              </a:defRPr>
            </a:lvl1pPr>
            <a:lvl2pPr marL="413777" indent="-206889" algn="l" defTabSz="816218" rtl="0" eaLnBrk="1" latinLnBrk="0" hangingPunct="1">
              <a:spcBef>
                <a:spcPts val="536"/>
              </a:spcBef>
              <a:buClr>
                <a:schemeClr val="accent4"/>
              </a:buClr>
              <a:buSzPct val="70000"/>
              <a:buFont typeface="Wingdings" pitchFamily="2" charset="2"/>
              <a:buChar char="§"/>
              <a:defRPr sz="1500" kern="1200">
                <a:solidFill>
                  <a:schemeClr val="tx1"/>
                </a:solidFill>
                <a:latin typeface="+mn-lt"/>
                <a:ea typeface="+mn-ea"/>
                <a:cs typeface="+mn-cs"/>
              </a:defRPr>
            </a:lvl2pPr>
            <a:lvl3pPr marL="563984" indent="-150207" algn="l" defTabSz="816218" rtl="0" eaLnBrk="1" latinLnBrk="0" hangingPunct="1">
              <a:spcBef>
                <a:spcPts val="536"/>
              </a:spcBef>
              <a:buClr>
                <a:schemeClr val="accent4"/>
              </a:buClr>
              <a:buSzPct val="70000"/>
              <a:buFont typeface="Wingdings" pitchFamily="2" charset="2"/>
              <a:buChar char="§"/>
              <a:defRPr sz="1350" kern="1200">
                <a:solidFill>
                  <a:schemeClr val="tx1"/>
                </a:solidFill>
                <a:latin typeface="+mn-lt"/>
                <a:ea typeface="+mn-ea"/>
                <a:cs typeface="+mn-cs"/>
              </a:defRPr>
            </a:lvl3pPr>
            <a:lvl4pPr marL="712775" indent="-148790" algn="l" defTabSz="816218" rtl="0" eaLnBrk="1" latinLnBrk="0" hangingPunct="1">
              <a:spcBef>
                <a:spcPts val="536"/>
              </a:spcBef>
              <a:buClr>
                <a:schemeClr val="accent4"/>
              </a:buClr>
              <a:buSzPct val="70000"/>
              <a:buFont typeface="Wingdings" pitchFamily="2" charset="2"/>
              <a:buChar char="§"/>
              <a:defRPr sz="1350" kern="1200">
                <a:solidFill>
                  <a:schemeClr val="tx1"/>
                </a:solidFill>
                <a:latin typeface="+mn-lt"/>
                <a:ea typeface="+mn-ea"/>
                <a:cs typeface="+mn-cs"/>
              </a:defRPr>
            </a:lvl4pPr>
            <a:lvl5pPr marL="816218" indent="-103445" algn="l" defTabSz="816218" rtl="0" eaLnBrk="1" latinLnBrk="0" hangingPunct="1">
              <a:spcBef>
                <a:spcPts val="536"/>
              </a:spcBef>
              <a:buClr>
                <a:schemeClr val="accent4"/>
              </a:buClr>
              <a:buSzPct val="70000"/>
              <a:buFont typeface="Wingdings" pitchFamily="2" charset="2"/>
              <a:buChar char="§"/>
              <a:defRPr sz="1050" kern="1200">
                <a:solidFill>
                  <a:schemeClr val="tx1"/>
                </a:solidFill>
                <a:latin typeface="+mn-lt"/>
                <a:ea typeface="+mn-ea"/>
                <a:cs typeface="+mn-cs"/>
              </a:defRPr>
            </a:lvl5pPr>
            <a:lvl6pPr marL="2244599" indent="-204055" algn="l" defTabSz="81621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708" indent="-204055" algn="l" defTabSz="81621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817" indent="-204055" algn="l" defTabSz="81621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926" indent="-204055" algn="l" defTabSz="81621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mtClean="0"/>
              <a:t>Speaker Name  |  Title</a:t>
            </a:r>
            <a:endParaRPr lang="en-US" dirty="0"/>
          </a:p>
        </p:txBody>
      </p:sp>
      <p:grpSp>
        <p:nvGrpSpPr>
          <p:cNvPr id="10" name="Group 9"/>
          <p:cNvGrpSpPr/>
          <p:nvPr/>
        </p:nvGrpSpPr>
        <p:grpSpPr>
          <a:xfrm>
            <a:off x="0" y="0"/>
            <a:ext cx="9144000" cy="5143500"/>
            <a:chOff x="0" y="-2383"/>
            <a:chExt cx="12188952" cy="6859559"/>
          </a:xfrm>
        </p:grpSpPr>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92"/>
              <a:ext cx="12188952" cy="6856284"/>
            </a:xfrm>
            <a:prstGeom prst="rect">
              <a:avLst/>
            </a:prstGeom>
          </p:spPr>
        </p:pic>
        <p:sp>
          <p:nvSpPr>
            <p:cNvPr id="14" name="Rectangle 13"/>
            <p:cNvSpPr/>
            <p:nvPr/>
          </p:nvSpPr>
          <p:spPr>
            <a:xfrm>
              <a:off x="0" y="1303020"/>
              <a:ext cx="12188825" cy="11658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1182" y="-2383"/>
              <a:ext cx="417909" cy="685799"/>
            </a:xfrm>
            <a:prstGeom prst="rect">
              <a:avLst/>
            </a:prstGeom>
          </p:spPr>
        </p:pic>
      </p:grpSp>
      <p:sp>
        <p:nvSpPr>
          <p:cNvPr id="16" name="Title 33"/>
          <p:cNvSpPr txBox="1">
            <a:spLocks/>
          </p:cNvSpPr>
          <p:nvPr/>
        </p:nvSpPr>
        <p:spPr>
          <a:xfrm>
            <a:off x="228628" y="1055874"/>
            <a:ext cx="8096188" cy="330927"/>
          </a:xfrm>
          <a:prstGeom prst="rect">
            <a:avLst/>
          </a:prstGeom>
        </p:spPr>
        <p:txBody>
          <a:bodyPr vert="horz" lIns="108829" tIns="54414" rIns="108829" bIns="54414" rtlCol="0" anchor="ctr">
            <a:normAutofit fontScale="92500" lnSpcReduction="20000"/>
          </a:bodyPr>
          <a:lstStyle>
            <a:lvl1pPr algn="l" defTabSz="816218" rtl="0" eaLnBrk="1" latinLnBrk="0" hangingPunct="1">
              <a:spcBef>
                <a:spcPct val="0"/>
              </a:spcBef>
              <a:buNone/>
              <a:defRPr sz="1800" b="0" i="0" u="none" kern="1200">
                <a:solidFill>
                  <a:schemeClr val="bg2"/>
                </a:solidFill>
                <a:latin typeface="+mj-lt"/>
                <a:ea typeface="+mj-ea"/>
                <a:cs typeface="+mj-cs"/>
              </a:defRPr>
            </a:lvl1pPr>
          </a:lstStyle>
          <a:p>
            <a:r>
              <a:rPr lang="en-US" dirty="0">
                <a:solidFill>
                  <a:schemeClr val="tx2"/>
                </a:solidFill>
              </a:rPr>
              <a:t>Adobe IT's Journey with DevOps</a:t>
            </a:r>
          </a:p>
        </p:txBody>
      </p:sp>
      <p:sp>
        <p:nvSpPr>
          <p:cNvPr id="17" name="Subtitle 34"/>
          <p:cNvSpPr txBox="1">
            <a:spLocks/>
          </p:cNvSpPr>
          <p:nvPr/>
        </p:nvSpPr>
        <p:spPr>
          <a:xfrm>
            <a:off x="228600" y="1435745"/>
            <a:ext cx="8096214" cy="243441"/>
          </a:xfrm>
          <a:prstGeom prst="rect">
            <a:avLst/>
          </a:prstGeom>
        </p:spPr>
        <p:txBody>
          <a:bodyPr/>
          <a:lstStyle>
            <a:lvl1pPr marL="206889" indent="-206889" algn="l" defTabSz="816218" rtl="0" eaLnBrk="1" latinLnBrk="0" hangingPunct="1">
              <a:spcBef>
                <a:spcPts val="536"/>
              </a:spcBef>
              <a:buClr>
                <a:schemeClr val="accent4"/>
              </a:buClr>
              <a:buSzPct val="70000"/>
              <a:buFont typeface="Wingdings" pitchFamily="2" charset="2"/>
              <a:buChar char="§"/>
              <a:defRPr sz="1500" kern="1200">
                <a:solidFill>
                  <a:schemeClr val="tx1"/>
                </a:solidFill>
                <a:latin typeface="+mn-lt"/>
                <a:ea typeface="+mn-ea"/>
                <a:cs typeface="+mn-cs"/>
              </a:defRPr>
            </a:lvl1pPr>
            <a:lvl2pPr marL="413777" indent="-206889" algn="l" defTabSz="816218" rtl="0" eaLnBrk="1" latinLnBrk="0" hangingPunct="1">
              <a:spcBef>
                <a:spcPts val="536"/>
              </a:spcBef>
              <a:buClr>
                <a:schemeClr val="accent4"/>
              </a:buClr>
              <a:buSzPct val="70000"/>
              <a:buFont typeface="Wingdings" pitchFamily="2" charset="2"/>
              <a:buChar char="§"/>
              <a:defRPr sz="1500" kern="1200">
                <a:solidFill>
                  <a:schemeClr val="tx1"/>
                </a:solidFill>
                <a:latin typeface="+mn-lt"/>
                <a:ea typeface="+mn-ea"/>
                <a:cs typeface="+mn-cs"/>
              </a:defRPr>
            </a:lvl2pPr>
            <a:lvl3pPr marL="563984" indent="-150207" algn="l" defTabSz="816218" rtl="0" eaLnBrk="1" latinLnBrk="0" hangingPunct="1">
              <a:spcBef>
                <a:spcPts val="536"/>
              </a:spcBef>
              <a:buClr>
                <a:schemeClr val="accent4"/>
              </a:buClr>
              <a:buSzPct val="70000"/>
              <a:buFont typeface="Wingdings" pitchFamily="2" charset="2"/>
              <a:buChar char="§"/>
              <a:defRPr sz="1350" kern="1200">
                <a:solidFill>
                  <a:schemeClr val="tx1"/>
                </a:solidFill>
                <a:latin typeface="+mn-lt"/>
                <a:ea typeface="+mn-ea"/>
                <a:cs typeface="+mn-cs"/>
              </a:defRPr>
            </a:lvl3pPr>
            <a:lvl4pPr marL="712775" indent="-148790" algn="l" defTabSz="816218" rtl="0" eaLnBrk="1" latinLnBrk="0" hangingPunct="1">
              <a:spcBef>
                <a:spcPts val="536"/>
              </a:spcBef>
              <a:buClr>
                <a:schemeClr val="accent4"/>
              </a:buClr>
              <a:buSzPct val="70000"/>
              <a:buFont typeface="Wingdings" pitchFamily="2" charset="2"/>
              <a:buChar char="§"/>
              <a:defRPr sz="1350" kern="1200">
                <a:solidFill>
                  <a:schemeClr val="tx1"/>
                </a:solidFill>
                <a:latin typeface="+mn-lt"/>
                <a:ea typeface="+mn-ea"/>
                <a:cs typeface="+mn-cs"/>
              </a:defRPr>
            </a:lvl4pPr>
            <a:lvl5pPr marL="816218" indent="-103445" algn="l" defTabSz="816218" rtl="0" eaLnBrk="1" latinLnBrk="0" hangingPunct="1">
              <a:spcBef>
                <a:spcPts val="536"/>
              </a:spcBef>
              <a:buClr>
                <a:schemeClr val="accent4"/>
              </a:buClr>
              <a:buSzPct val="70000"/>
              <a:buFont typeface="Wingdings" pitchFamily="2" charset="2"/>
              <a:buChar char="§"/>
              <a:defRPr sz="1050" kern="1200">
                <a:solidFill>
                  <a:schemeClr val="tx1"/>
                </a:solidFill>
                <a:latin typeface="+mn-lt"/>
                <a:ea typeface="+mn-ea"/>
                <a:cs typeface="+mn-cs"/>
              </a:defRPr>
            </a:lvl5pPr>
            <a:lvl6pPr marL="2244599" indent="-204055" algn="l" defTabSz="81621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708" indent="-204055" algn="l" defTabSz="81621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817" indent="-204055" algn="l" defTabSz="81621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926" indent="-204055" algn="l" defTabSz="81621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dirty="0">
                <a:solidFill>
                  <a:schemeClr val="tx2"/>
                </a:solidFill>
              </a:rPr>
              <a:t>Toni </a:t>
            </a:r>
            <a:r>
              <a:rPr lang="en-US" dirty="0" smtClean="0">
                <a:solidFill>
                  <a:schemeClr val="tx2"/>
                </a:solidFill>
              </a:rPr>
              <a:t>Vanwinkle  </a:t>
            </a:r>
            <a:endParaRPr lang="en-US" dirty="0">
              <a:solidFill>
                <a:schemeClr val="tx2"/>
              </a:solidFill>
            </a:endParaRPr>
          </a:p>
        </p:txBody>
      </p:sp>
    </p:spTree>
    <p:extLst>
      <p:ext uri="{BB962C8B-B14F-4D97-AF65-F5344CB8AC3E}">
        <p14:creationId xmlns:p14="http://schemas.microsoft.com/office/powerpoint/2010/main" val="42890368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74" y="-121926"/>
            <a:ext cx="9144000" cy="4830536"/>
          </a:xfrm>
          <a:prstGeom prst="rect">
            <a:avLst/>
          </a:prstGeom>
        </p:spPr>
      </p:pic>
      <p:sp>
        <p:nvSpPr>
          <p:cNvPr id="2" name="Slide Number Placeholder 1"/>
          <p:cNvSpPr>
            <a:spLocks noGrp="1"/>
          </p:cNvSpPr>
          <p:nvPr>
            <p:ph type="sldNum" sz="quarter" idx="12"/>
          </p:nvPr>
        </p:nvSpPr>
        <p:spPr/>
        <p:txBody>
          <a:bodyPr/>
          <a:lstStyle/>
          <a:p>
            <a:pPr algn="ctr"/>
            <a:fld id="{90156F56-D5AE-4C6F-B826-C69D1BC521BB}" type="slidenum">
              <a:rPr lang="en-US" smtClean="0"/>
              <a:pPr algn="ctr"/>
              <a:t>9</a:t>
            </a:fld>
            <a:endParaRPr lang="en-US" dirty="0"/>
          </a:p>
        </p:txBody>
      </p:sp>
      <p:sp>
        <p:nvSpPr>
          <p:cNvPr id="15" name="Date Placeholder 3"/>
          <p:cNvSpPr>
            <a:spLocks noGrp="1"/>
          </p:cNvSpPr>
          <p:nvPr>
            <p:ph type="dt" sz="half" idx="4294967295"/>
          </p:nvPr>
        </p:nvSpPr>
        <p:spPr>
          <a:xfrm>
            <a:off x="8128000" y="6781800"/>
            <a:ext cx="1016000" cy="168275"/>
          </a:xfrm>
          <a:prstGeom prst="rect">
            <a:avLst/>
          </a:prstGeom>
        </p:spPr>
        <p:txBody>
          <a:bodyPr vert="horz" lIns="108829" tIns="54414" rIns="108829" bIns="54414" rtlCol="0" anchor="ctr"/>
          <a:lstStyle>
            <a:lvl1pPr algn="ctr">
              <a:defRPr sz="800">
                <a:solidFill>
                  <a:schemeClr val="bg1"/>
                </a:solidFill>
              </a:defRPr>
            </a:lvl1pPr>
          </a:lstStyle>
          <a:p>
            <a:fld id="{E6CEB558-F9C4-4876-A8C9-B622FB30C7CA}" type="datetime1">
              <a:rPr lang="en-US" smtClean="0"/>
              <a:t>10/20/15</a:t>
            </a:fld>
            <a:endParaRPr lang="en-US" dirty="0"/>
          </a:p>
        </p:txBody>
      </p:sp>
      <p:pic>
        <p:nvPicPr>
          <p:cNvPr id="1026" name="Picture 2" descr="C:\Users\JOSEPH~1\AppData\Local\Temp\vmware-Joseph Buchwald\VMwareDnD\09964860\fader.png"/>
          <p:cNvPicPr>
            <a:picLocks noChangeAspect="1" noChangeArrowheads="1"/>
          </p:cNvPicPr>
          <p:nvPr/>
        </p:nvPicPr>
        <p:blipFill>
          <a:blip r:embed="rId4"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982792" y="-119743"/>
            <a:ext cx="4653643" cy="46536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29099" y="1101507"/>
            <a:ext cx="2544287" cy="1962076"/>
          </a:xfrm>
          <a:prstGeom prst="rect">
            <a:avLst/>
          </a:prstGeom>
          <a:noFill/>
        </p:spPr>
        <p:txBody>
          <a:bodyPr wrap="none" rtlCol="0">
            <a:spAutoFit/>
          </a:bodyPr>
          <a:lstStyle/>
          <a:p>
            <a:pPr algn="ctr"/>
            <a:r>
              <a:rPr lang="en-US" sz="4050" dirty="0">
                <a:solidFill>
                  <a:schemeClr val="bg1"/>
                </a:solidFill>
                <a:effectLst>
                  <a:outerShdw blurRad="101600" dist="38100" dir="2700000" algn="tl">
                    <a:srgbClr val="000000">
                      <a:alpha val="43137"/>
                    </a:srgbClr>
                  </a:outerShdw>
                </a:effectLst>
                <a:latin typeface="Adobe Clean Light" pitchFamily="34" charset="0"/>
              </a:rPr>
              <a:t>Adobe is</a:t>
            </a:r>
            <a:br>
              <a:rPr lang="en-US" sz="4050" dirty="0">
                <a:solidFill>
                  <a:schemeClr val="bg1"/>
                </a:solidFill>
                <a:effectLst>
                  <a:outerShdw blurRad="101600" dist="38100" dir="2700000" algn="tl">
                    <a:srgbClr val="000000">
                      <a:alpha val="43137"/>
                    </a:srgbClr>
                  </a:outerShdw>
                </a:effectLst>
                <a:latin typeface="Adobe Clean Light" pitchFamily="34" charset="0"/>
              </a:rPr>
            </a:br>
            <a:r>
              <a:rPr lang="en-US" sz="4050" dirty="0">
                <a:solidFill>
                  <a:schemeClr val="bg1"/>
                </a:solidFill>
                <a:effectLst>
                  <a:outerShdw blurRad="101600" dist="38100" dir="2700000" algn="tl">
                    <a:srgbClr val="000000">
                      <a:alpha val="43137"/>
                    </a:srgbClr>
                  </a:outerShdw>
                </a:effectLst>
                <a:latin typeface="Adobe Clean Light" pitchFamily="34" charset="0"/>
              </a:rPr>
              <a:t>Everywhere</a:t>
            </a:r>
            <a:br>
              <a:rPr lang="en-US" sz="4050" dirty="0">
                <a:solidFill>
                  <a:schemeClr val="bg1"/>
                </a:solidFill>
                <a:effectLst>
                  <a:outerShdw blurRad="101600" dist="38100" dir="2700000" algn="tl">
                    <a:srgbClr val="000000">
                      <a:alpha val="43137"/>
                    </a:srgbClr>
                  </a:outerShdw>
                </a:effectLst>
                <a:latin typeface="Adobe Clean Light" pitchFamily="34" charset="0"/>
              </a:rPr>
            </a:br>
            <a:r>
              <a:rPr lang="en-US" sz="4050" dirty="0">
                <a:solidFill>
                  <a:schemeClr val="bg1"/>
                </a:solidFill>
                <a:effectLst>
                  <a:outerShdw blurRad="101600" dist="38100" dir="2700000" algn="tl">
                    <a:srgbClr val="000000">
                      <a:alpha val="43137"/>
                    </a:srgbClr>
                  </a:outerShdw>
                </a:effectLst>
                <a:latin typeface="Adobe Clean Light" pitchFamily="34" charset="0"/>
              </a:rPr>
              <a:t>You Look</a:t>
            </a:r>
          </a:p>
        </p:txBody>
      </p:sp>
      <p:sp>
        <p:nvSpPr>
          <p:cNvPr id="6" name="Rectangle 5"/>
          <p:cNvSpPr/>
          <p:nvPr/>
        </p:nvSpPr>
        <p:spPr bwMode="auto">
          <a:xfrm>
            <a:off x="0" y="64420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sp>
        <p:nvSpPr>
          <p:cNvPr id="7" name="Rectangle 21"/>
          <p:cNvSpPr>
            <a:spLocks noChangeArrowheads="1"/>
          </p:cNvSpPr>
          <p:nvPr/>
        </p:nvSpPr>
        <p:spPr bwMode="auto">
          <a:xfrm>
            <a:off x="304720" y="64872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0" name="Slide Number Placeholder 5"/>
          <p:cNvSpPr txBox="1">
            <a:spLocks/>
          </p:cNvSpPr>
          <p:nvPr/>
        </p:nvSpPr>
        <p:spPr>
          <a:xfrm>
            <a:off x="5586545" y="6477000"/>
            <a:ext cx="1015735" cy="168274"/>
          </a:xfrm>
          <a:prstGeom prst="rect">
            <a:avLst/>
          </a:prstGeom>
        </p:spPr>
        <p:txBody>
          <a:bodyPr vert="horz" lIns="108829" tIns="54414" rIns="108829" bIns="54414" rtlCol="0" anchor="ctr"/>
          <a:lstStyle>
            <a:defPPr>
              <a:defRPr lang="en-US"/>
            </a:defPPr>
            <a:lvl1pPr marL="0" algn="r" defTabSz="914341" rtl="0" eaLnBrk="1" latinLnBrk="0" hangingPunct="1">
              <a:defRPr sz="800" kern="1200">
                <a:solidFill>
                  <a:schemeClr val="bg1"/>
                </a:solidFill>
                <a:latin typeface="+mn-lt"/>
                <a:ea typeface="+mn-ea"/>
                <a:cs typeface="+mn-cs"/>
              </a:defRPr>
            </a:lvl1pPr>
            <a:lvl2pPr marL="457171" algn="l" defTabSz="914341" rtl="0" eaLnBrk="1" latinLnBrk="0" hangingPunct="1">
              <a:defRPr sz="1800" kern="1200">
                <a:solidFill>
                  <a:schemeClr val="tx1"/>
                </a:solidFill>
                <a:latin typeface="+mn-lt"/>
                <a:ea typeface="+mn-ea"/>
                <a:cs typeface="+mn-cs"/>
              </a:defRPr>
            </a:lvl2pPr>
            <a:lvl3pPr marL="914341" algn="l" defTabSz="914341" rtl="0" eaLnBrk="1" latinLnBrk="0" hangingPunct="1">
              <a:defRPr sz="1800" kern="1200">
                <a:solidFill>
                  <a:schemeClr val="tx1"/>
                </a:solidFill>
                <a:latin typeface="+mn-lt"/>
                <a:ea typeface="+mn-ea"/>
                <a:cs typeface="+mn-cs"/>
              </a:defRPr>
            </a:lvl3pPr>
            <a:lvl4pPr marL="1371513" algn="l" defTabSz="914341" rtl="0" eaLnBrk="1" latinLnBrk="0" hangingPunct="1">
              <a:defRPr sz="1800" kern="1200">
                <a:solidFill>
                  <a:schemeClr val="tx1"/>
                </a:solidFill>
                <a:latin typeface="+mn-lt"/>
                <a:ea typeface="+mn-ea"/>
                <a:cs typeface="+mn-cs"/>
              </a:defRPr>
            </a:lvl4pPr>
            <a:lvl5pPr marL="1828683" algn="l" defTabSz="914341" rtl="0" eaLnBrk="1" latinLnBrk="0" hangingPunct="1">
              <a:defRPr sz="1800" kern="1200">
                <a:solidFill>
                  <a:schemeClr val="tx1"/>
                </a:solidFill>
                <a:latin typeface="+mn-lt"/>
                <a:ea typeface="+mn-ea"/>
                <a:cs typeface="+mn-cs"/>
              </a:defRPr>
            </a:lvl5pPr>
            <a:lvl6pPr marL="2285854" algn="l" defTabSz="914341" rtl="0" eaLnBrk="1" latinLnBrk="0" hangingPunct="1">
              <a:defRPr sz="1800" kern="1200">
                <a:solidFill>
                  <a:schemeClr val="tx1"/>
                </a:solidFill>
                <a:latin typeface="+mn-lt"/>
                <a:ea typeface="+mn-ea"/>
                <a:cs typeface="+mn-cs"/>
              </a:defRPr>
            </a:lvl6pPr>
            <a:lvl7pPr marL="2743024" algn="l" defTabSz="914341" rtl="0" eaLnBrk="1" latinLnBrk="0" hangingPunct="1">
              <a:defRPr sz="1800" kern="1200">
                <a:solidFill>
                  <a:schemeClr val="tx1"/>
                </a:solidFill>
                <a:latin typeface="+mn-lt"/>
                <a:ea typeface="+mn-ea"/>
                <a:cs typeface="+mn-cs"/>
              </a:defRPr>
            </a:lvl7pPr>
            <a:lvl8pPr marL="3200195" algn="l" defTabSz="914341" rtl="0" eaLnBrk="1" latinLnBrk="0" hangingPunct="1">
              <a:defRPr sz="1800" kern="1200">
                <a:solidFill>
                  <a:schemeClr val="tx1"/>
                </a:solidFill>
                <a:latin typeface="+mn-lt"/>
                <a:ea typeface="+mn-ea"/>
                <a:cs typeface="+mn-cs"/>
              </a:defRPr>
            </a:lvl8pPr>
            <a:lvl9pPr marL="3657366" algn="l" defTabSz="914341"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9</a:t>
            </a:fld>
            <a:endParaRPr lang="en-US" dirty="0"/>
          </a:p>
        </p:txBody>
      </p:sp>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12" name="Rectangle 11"/>
          <p:cNvSpPr/>
          <p:nvPr/>
        </p:nvSpPr>
        <p:spPr bwMode="auto">
          <a:xfrm>
            <a:off x="152400" y="6594476"/>
            <a:ext cx="12188825" cy="415925"/>
          </a:xfrm>
          <a:prstGeom prst="rect">
            <a:avLst/>
          </a:prstGeom>
          <a:solidFill>
            <a:srgbClr val="3743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sp>
        <p:nvSpPr>
          <p:cNvPr id="13" name="Rectangle 21"/>
          <p:cNvSpPr>
            <a:spLocks noChangeArrowheads="1"/>
          </p:cNvSpPr>
          <p:nvPr/>
        </p:nvSpPr>
        <p:spPr bwMode="auto">
          <a:xfrm>
            <a:off x="457120" y="6639639"/>
            <a:ext cx="5181679" cy="107722"/>
          </a:xfrm>
          <a:prstGeom prst="rect">
            <a:avLst/>
          </a:prstGeom>
          <a:noFill/>
          <a:ln w="9525">
            <a:noFill/>
            <a:miter lim="800000"/>
            <a:headEnd/>
            <a:tailEnd/>
          </a:ln>
        </p:spPr>
        <p:txBody>
          <a:bodyPr wrap="square" lIns="0" tIns="0" rIns="0" bIns="0" anchor="b">
            <a:spAutoFit/>
          </a:bodyPr>
          <a:lstStyle/>
          <a:p>
            <a:r>
              <a:rPr lang="en-US" sz="700" dirty="0" smtClean="0">
                <a:solidFill>
                  <a:srgbClr val="FFFFFF"/>
                </a:solidFill>
                <a:latin typeface="Adobe Clean" pitchFamily="-111" charset="0"/>
              </a:rPr>
              <a:t>© 2015 Adobe Systems Incorporated.  All Rights Reserved.  Adobe Confidential.</a:t>
            </a:r>
            <a:endParaRPr lang="en-US" sz="700" dirty="0">
              <a:solidFill>
                <a:srgbClr val="FFFFFF"/>
              </a:solidFill>
              <a:latin typeface="Adobe Clean" pitchFamily="-111" charset="0"/>
            </a:endParaRPr>
          </a:p>
        </p:txBody>
      </p:sp>
      <p:sp>
        <p:nvSpPr>
          <p:cNvPr id="17" name="Slide Number Placeholder 5"/>
          <p:cNvSpPr txBox="1">
            <a:spLocks/>
          </p:cNvSpPr>
          <p:nvPr/>
        </p:nvSpPr>
        <p:spPr>
          <a:xfrm>
            <a:off x="5738945" y="6629400"/>
            <a:ext cx="1015735" cy="168274"/>
          </a:xfrm>
          <a:prstGeom prst="rect">
            <a:avLst/>
          </a:prstGeom>
        </p:spPr>
        <p:txBody>
          <a:bodyPr vert="horz" lIns="108829" tIns="54414" rIns="108829" bIns="54414" rtlCol="0" anchor="ctr"/>
          <a:lstStyle>
            <a:defPPr>
              <a:defRPr lang="en-US"/>
            </a:defPPr>
            <a:lvl1pPr marL="0" algn="r" defTabSz="914341" rtl="0" eaLnBrk="1" latinLnBrk="0" hangingPunct="1">
              <a:defRPr sz="800" kern="1200">
                <a:solidFill>
                  <a:schemeClr val="bg1"/>
                </a:solidFill>
                <a:latin typeface="+mn-lt"/>
                <a:ea typeface="+mn-ea"/>
                <a:cs typeface="+mn-cs"/>
              </a:defRPr>
            </a:lvl1pPr>
            <a:lvl2pPr marL="457171" algn="l" defTabSz="914341" rtl="0" eaLnBrk="1" latinLnBrk="0" hangingPunct="1">
              <a:defRPr sz="1800" kern="1200">
                <a:solidFill>
                  <a:schemeClr val="tx1"/>
                </a:solidFill>
                <a:latin typeface="+mn-lt"/>
                <a:ea typeface="+mn-ea"/>
                <a:cs typeface="+mn-cs"/>
              </a:defRPr>
            </a:lvl2pPr>
            <a:lvl3pPr marL="914341" algn="l" defTabSz="914341" rtl="0" eaLnBrk="1" latinLnBrk="0" hangingPunct="1">
              <a:defRPr sz="1800" kern="1200">
                <a:solidFill>
                  <a:schemeClr val="tx1"/>
                </a:solidFill>
                <a:latin typeface="+mn-lt"/>
                <a:ea typeface="+mn-ea"/>
                <a:cs typeface="+mn-cs"/>
              </a:defRPr>
            </a:lvl3pPr>
            <a:lvl4pPr marL="1371513" algn="l" defTabSz="914341" rtl="0" eaLnBrk="1" latinLnBrk="0" hangingPunct="1">
              <a:defRPr sz="1800" kern="1200">
                <a:solidFill>
                  <a:schemeClr val="tx1"/>
                </a:solidFill>
                <a:latin typeface="+mn-lt"/>
                <a:ea typeface="+mn-ea"/>
                <a:cs typeface="+mn-cs"/>
              </a:defRPr>
            </a:lvl4pPr>
            <a:lvl5pPr marL="1828683" algn="l" defTabSz="914341" rtl="0" eaLnBrk="1" latinLnBrk="0" hangingPunct="1">
              <a:defRPr sz="1800" kern="1200">
                <a:solidFill>
                  <a:schemeClr val="tx1"/>
                </a:solidFill>
                <a:latin typeface="+mn-lt"/>
                <a:ea typeface="+mn-ea"/>
                <a:cs typeface="+mn-cs"/>
              </a:defRPr>
            </a:lvl5pPr>
            <a:lvl6pPr marL="2285854" algn="l" defTabSz="914341" rtl="0" eaLnBrk="1" latinLnBrk="0" hangingPunct="1">
              <a:defRPr sz="1800" kern="1200">
                <a:solidFill>
                  <a:schemeClr val="tx1"/>
                </a:solidFill>
                <a:latin typeface="+mn-lt"/>
                <a:ea typeface="+mn-ea"/>
                <a:cs typeface="+mn-cs"/>
              </a:defRPr>
            </a:lvl6pPr>
            <a:lvl7pPr marL="2743024" algn="l" defTabSz="914341" rtl="0" eaLnBrk="1" latinLnBrk="0" hangingPunct="1">
              <a:defRPr sz="1800" kern="1200">
                <a:solidFill>
                  <a:schemeClr val="tx1"/>
                </a:solidFill>
                <a:latin typeface="+mn-lt"/>
                <a:ea typeface="+mn-ea"/>
                <a:cs typeface="+mn-cs"/>
              </a:defRPr>
            </a:lvl7pPr>
            <a:lvl8pPr marL="3200195" algn="l" defTabSz="914341" rtl="0" eaLnBrk="1" latinLnBrk="0" hangingPunct="1">
              <a:defRPr sz="1800" kern="1200">
                <a:solidFill>
                  <a:schemeClr val="tx1"/>
                </a:solidFill>
                <a:latin typeface="+mn-lt"/>
                <a:ea typeface="+mn-ea"/>
                <a:cs typeface="+mn-cs"/>
              </a:defRPr>
            </a:lvl8pPr>
            <a:lvl9pPr marL="3657366" algn="l" defTabSz="914341" rtl="0" eaLnBrk="1" latinLnBrk="0" hangingPunct="1">
              <a:defRPr sz="1800" kern="1200">
                <a:solidFill>
                  <a:schemeClr val="tx1"/>
                </a:solidFill>
                <a:latin typeface="+mn-lt"/>
                <a:ea typeface="+mn-ea"/>
                <a:cs typeface="+mn-cs"/>
              </a:defRPr>
            </a:lvl9pPr>
          </a:lstStyle>
          <a:p>
            <a:pPr algn="ctr"/>
            <a:fld id="{90156F56-D5AE-4C6F-B826-C69D1BC521BB}" type="slidenum">
              <a:rPr lang="en-US" smtClean="0"/>
              <a:pPr algn="ctr"/>
              <a:t>9</a:t>
            </a:fld>
            <a:endParaRPr lang="en-US" dirty="0"/>
          </a:p>
        </p:txBody>
      </p:sp>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849097" y="6681275"/>
            <a:ext cx="187408" cy="258055"/>
          </a:xfrm>
          <a:prstGeom prst="rect">
            <a:avLst/>
          </a:prstGeom>
        </p:spPr>
      </p:pic>
      <p:sp>
        <p:nvSpPr>
          <p:cNvPr id="19" name="TextBox 18"/>
          <p:cNvSpPr txBox="1"/>
          <p:nvPr/>
        </p:nvSpPr>
        <p:spPr>
          <a:xfrm>
            <a:off x="2272937" y="3333124"/>
            <a:ext cx="4598126" cy="369332"/>
          </a:xfrm>
          <a:prstGeom prst="rect">
            <a:avLst/>
          </a:prstGeom>
          <a:noFill/>
        </p:spPr>
        <p:txBody>
          <a:bodyPr wrap="square" rtlCol="0">
            <a:spAutoFit/>
          </a:bodyPr>
          <a:lstStyle/>
          <a:p>
            <a:pPr algn="ctr"/>
            <a:r>
              <a:rPr lang="en-US" u="sng" dirty="0" smtClean="0">
                <a:solidFill>
                  <a:schemeClr val="bg1">
                    <a:lumMod val="75000"/>
                  </a:schemeClr>
                </a:solidFill>
                <a:hlinkClick r:id="rId6"/>
              </a:rPr>
              <a:t>about adobe video</a:t>
            </a:r>
            <a:endParaRPr lang="en-US" dirty="0">
              <a:solidFill>
                <a:schemeClr val="bg1">
                  <a:lumMod val="75000"/>
                </a:schemeClr>
              </a:solidFill>
            </a:endParaRPr>
          </a:p>
        </p:txBody>
      </p:sp>
    </p:spTree>
    <p:extLst>
      <p:ext uri="{BB962C8B-B14F-4D97-AF65-F5344CB8AC3E}">
        <p14:creationId xmlns:p14="http://schemas.microsoft.com/office/powerpoint/2010/main" val="1388803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wC Presentation Orange">
  <a:themeElements>
    <a:clrScheme name="PwC Burgundy">
      <a:dk1>
        <a:srgbClr val="000000"/>
      </a:dk1>
      <a:lt1>
        <a:srgbClr val="FFFFFF"/>
      </a:lt1>
      <a:dk2>
        <a:srgbClr val="A32020"/>
      </a:dk2>
      <a:lt2>
        <a:srgbClr val="FFFFFF"/>
      </a:lt2>
      <a:accent1>
        <a:srgbClr val="A32020"/>
      </a:accent1>
      <a:accent2>
        <a:srgbClr val="E0301E"/>
      </a:accent2>
      <a:accent3>
        <a:srgbClr val="602320"/>
      </a:accent3>
      <a:accent4>
        <a:srgbClr val="DB536A"/>
      </a:accent4>
      <a:accent5>
        <a:srgbClr val="DC6900"/>
      </a:accent5>
      <a:accent6>
        <a:srgbClr val="FFB600"/>
      </a:accent6>
      <a:hlink>
        <a:srgbClr val="A32020"/>
      </a:hlink>
      <a:folHlink>
        <a:srgbClr val="A32020"/>
      </a:folHlink>
    </a:clrScheme>
    <a:fontScheme name="PwC">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tx2"/>
        </a:solidFill>
        <a:ln w="3175"/>
      </a:spPr>
      <a:bodyPr rtlCol="0" anchor="ctr"/>
      <a:lstStyle>
        <a:defPPr algn="ctr">
          <a:defRPr dirty="0" err="1" smtClean="0">
            <a:solidFill>
              <a:schemeClr val="bg1"/>
            </a:solidFill>
            <a:latin typeface="Georgia" pitchFamily="18" charset="0"/>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Autofit/>
      </a:bodyPr>
      <a:lstStyle>
        <a:defPPr>
          <a:defRPr sz="1400" i="1" dirty="0" smtClean="0">
            <a:solidFill>
              <a:schemeClr val="tx1">
                <a:lumMod val="65000"/>
                <a:lumOff val="35000"/>
              </a:schemeClr>
            </a:solidFill>
          </a:defRPr>
        </a:defPPr>
      </a:lst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PwC Presentation Orange</Template>
  <TotalTime>45901</TotalTime>
  <Words>1382</Words>
  <Application>Microsoft Macintosh PowerPoint</Application>
  <PresentationFormat>On-screen Show (16:9)</PresentationFormat>
  <Paragraphs>269</Paragraphs>
  <Slides>14</Slides>
  <Notes>8</Notes>
  <HiddenSlides>0</HiddenSlides>
  <MMClips>0</MMClips>
  <ScaleCrop>false</ScaleCrop>
  <HeadingPairs>
    <vt:vector size="4" baseType="variant">
      <vt:variant>
        <vt:lpstr>Theme</vt:lpstr>
      </vt:variant>
      <vt:variant>
        <vt:i4>3</vt:i4>
      </vt:variant>
      <vt:variant>
        <vt:lpstr>Slide Titles</vt:lpstr>
      </vt:variant>
      <vt:variant>
        <vt:i4>14</vt:i4>
      </vt:variant>
    </vt:vector>
  </HeadingPairs>
  <TitlesOfParts>
    <vt:vector size="17" baseType="lpstr">
      <vt:lpstr>PwC Presentation Orange</vt:lpstr>
      <vt:lpstr>Custom Design</vt:lpstr>
      <vt:lpstr>Adobe Master Widescreen 2014</vt:lpstr>
      <vt:lpstr>DevOps in the Enterprise</vt:lpstr>
      <vt:lpstr>Agenda</vt:lpstr>
      <vt:lpstr>An Evolving Business Ecosystem</vt:lpstr>
      <vt:lpstr>Tomorrow’s Enterprise IT </vt:lpstr>
      <vt:lpstr>Speed drags across the value stream</vt:lpstr>
      <vt:lpstr>PwC High Velocity IT Capability Model</vt:lpstr>
      <vt:lpstr>Taking a business driven approach to DevOps</vt:lpstr>
      <vt:lpstr>PowerPoint Presentation</vt:lpstr>
      <vt:lpstr>PowerPoint Presentation</vt:lpstr>
      <vt:lpstr>PowerPoint Presentation</vt:lpstr>
      <vt:lpstr>Raising expectations from customers to business to Adobe IT </vt:lpstr>
      <vt:lpstr>DevOps Journey at Adobe is not one-size-fits-all</vt:lpstr>
      <vt:lpstr>Where do you start?</vt:lpstr>
      <vt:lpstr>Contact Info</vt:lpstr>
    </vt:vector>
  </TitlesOfParts>
  <Company>PricewaterhouseCoopers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 Baker</dc:creator>
  <cp:lastModifiedBy>Wunan Li</cp:lastModifiedBy>
  <cp:revision>1365</cp:revision>
  <dcterms:created xsi:type="dcterms:W3CDTF">2013-11-13T17:07:33Z</dcterms:created>
  <dcterms:modified xsi:type="dcterms:W3CDTF">2015-10-20T17:13:15Z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B template version">
    <vt:lpwstr>6</vt:lpwstr>
  </property>
  <property fmtid="{D5CDD505-2E9C-101B-9397-08002B2CF9AE}" pid="3" name="TB template type">
    <vt:lpwstr>Onscreen</vt:lpwstr>
  </property>
  <property fmtid="{D5CDD505-2E9C-101B-9397-08002B2CF9AE}" pid="4" name="Template created by">
    <vt:lpwstr>PwC</vt:lpwstr>
  </property>
  <property fmtid="{D5CDD505-2E9C-101B-9397-08002B2CF9AE}" pid="5" name="Template version">
    <vt:lpwstr>5</vt:lpwstr>
  </property>
</Properties>
</file>